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4"/>
    <p:sldMasterId id="2147483653" r:id="rId5"/>
    <p:sldMasterId id="2147485772" r:id="rId6"/>
  </p:sldMasterIdLst>
  <p:notesMasterIdLst>
    <p:notesMasterId r:id="rId26"/>
  </p:notesMasterIdLst>
  <p:handoutMasterIdLst>
    <p:handoutMasterId r:id="rId27"/>
  </p:handoutMasterIdLst>
  <p:sldIdLst>
    <p:sldId id="307" r:id="rId7"/>
    <p:sldId id="374" r:id="rId8"/>
    <p:sldId id="376" r:id="rId9"/>
    <p:sldId id="424" r:id="rId10"/>
    <p:sldId id="377" r:id="rId11"/>
    <p:sldId id="425" r:id="rId12"/>
    <p:sldId id="426" r:id="rId13"/>
    <p:sldId id="432" r:id="rId14"/>
    <p:sldId id="427" r:id="rId15"/>
    <p:sldId id="435" r:id="rId16"/>
    <p:sldId id="437" r:id="rId17"/>
    <p:sldId id="438" r:id="rId18"/>
    <p:sldId id="428" r:id="rId19"/>
    <p:sldId id="429" r:id="rId20"/>
    <p:sldId id="436" r:id="rId21"/>
    <p:sldId id="430" r:id="rId22"/>
    <p:sldId id="431" r:id="rId23"/>
    <p:sldId id="440" r:id="rId24"/>
    <p:sldId id="439" r:id="rId25"/>
  </p:sldIdLst>
  <p:sldSz cx="9144000" cy="6858000" type="screen4x3"/>
  <p:notesSz cx="6950075" cy="9236075"/>
  <p:custDataLst>
    <p:tags r:id="rId28"/>
  </p:custDataLst>
  <p:defaultTextStyle>
    <a:defPPr>
      <a:defRPr lang="en-US"/>
    </a:defPPr>
    <a:lvl1pPr algn="l" rtl="0" eaLnBrk="0" fontAlgn="base" hangingPunct="0">
      <a:spcBef>
        <a:spcPct val="0"/>
      </a:spcBef>
      <a:spcAft>
        <a:spcPct val="0"/>
      </a:spcAft>
      <a:defRPr sz="2400" kern="1200">
        <a:solidFill>
          <a:srgbClr val="000000"/>
        </a:solidFill>
        <a:latin typeface="Times"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rgbClr val="000000"/>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rgbClr val="000000"/>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rgbClr val="000000"/>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rgbClr val="000000"/>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rgbClr val="000000"/>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rgbClr val="000000"/>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rgbClr val="000000"/>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rgbClr val="000000"/>
        </a:solidFill>
        <a:latin typeface="Times"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80731" autoAdjust="0"/>
  </p:normalViewPr>
  <p:slideViewPr>
    <p:cSldViewPr>
      <p:cViewPr varScale="1">
        <p:scale>
          <a:sx n="111" d="100"/>
          <a:sy n="111" d="100"/>
        </p:scale>
        <p:origin x="1476" y="96"/>
      </p:cViewPr>
      <p:guideLst>
        <p:guide orient="horz" pos="2160"/>
        <p:guide pos="2880"/>
      </p:guideLst>
    </p:cSldViewPr>
  </p:slideViewPr>
  <p:notesTextViewPr>
    <p:cViewPr>
      <p:scale>
        <a:sx n="100" d="100"/>
        <a:sy n="100" d="100"/>
      </p:scale>
      <p:origin x="0" y="0"/>
    </p:cViewPr>
  </p:notesTextViewPr>
  <p:notesViewPr>
    <p:cSldViewPr>
      <p:cViewPr varScale="1">
        <p:scale>
          <a:sx n="10" d="100"/>
          <a:sy n="10" d="100"/>
        </p:scale>
        <p:origin x="-102"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gs" Target="tags/tag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Header Placeholder 1">
            <a:extLst>
              <a:ext uri="{FF2B5EF4-FFF2-40B4-BE49-F238E27FC236}">
                <a16:creationId xmlns:a16="http://schemas.microsoft.com/office/drawing/2014/main" id="{E2DEC7A2-6B47-7DCE-AA4A-14FFC3B4A642}"/>
              </a:ext>
            </a:extLst>
          </p:cNvPr>
          <p:cNvSpPr>
            <a:spLocks noGrp="1"/>
          </p:cNvSpPr>
          <p:nvPr>
            <p:ph type="hdr" sz="quarter"/>
          </p:nvPr>
        </p:nvSpPr>
        <p:spPr>
          <a:xfrm>
            <a:off x="0" y="0"/>
            <a:ext cx="3011488" cy="4635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eaLnBrk="0" hangingPunct="0">
              <a:buSzPct val="100000"/>
              <a:defRPr sz="1200">
                <a:cs typeface="Arial" panose="020B0604020202020204" pitchFamily="34" charset="0"/>
              </a:defRPr>
            </a:lvl1pPr>
          </a:lstStyle>
          <a:p>
            <a:pPr>
              <a:defRPr/>
            </a:pPr>
            <a:endParaRPr lang="en-US" altLang="en-US" dirty="0"/>
          </a:p>
        </p:txBody>
      </p:sp>
      <p:sp>
        <p:nvSpPr>
          <p:cNvPr id="16387" name="Date Placeholder 2">
            <a:extLst>
              <a:ext uri="{FF2B5EF4-FFF2-40B4-BE49-F238E27FC236}">
                <a16:creationId xmlns:a16="http://schemas.microsoft.com/office/drawing/2014/main" id="{04A0BD89-98AA-7212-6AA5-A6FDC13B5D6A}"/>
              </a:ext>
            </a:extLst>
          </p:cNvPr>
          <p:cNvSpPr>
            <a:spLocks noGrp="1"/>
          </p:cNvSpPr>
          <p:nvPr>
            <p:ph type="dt" sz="quarter" idx="1"/>
          </p:nvPr>
        </p:nvSpPr>
        <p:spPr>
          <a:xfrm>
            <a:off x="3937000" y="0"/>
            <a:ext cx="3011488" cy="4635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lvl1pPr algn="r" eaLnBrk="0" hangingPunct="0">
              <a:buSzPct val="100000"/>
              <a:defRPr sz="1200">
                <a:cs typeface="Arial" panose="020B0604020202020204" pitchFamily="34" charset="0"/>
              </a:defRPr>
            </a:lvl1pPr>
          </a:lstStyle>
          <a:p>
            <a:pPr>
              <a:defRPr/>
            </a:pPr>
            <a:fld id="{6CC8E46E-1A69-4E2A-A101-EB8B2D624AE8}" type="datetime1">
              <a:rPr lang="en-US" altLang="en-US"/>
              <a:pPr>
                <a:defRPr/>
              </a:pPr>
              <a:t>5/16/2024</a:t>
            </a:fld>
            <a:endParaRPr lang="en-US" altLang="en-US" dirty="0"/>
          </a:p>
        </p:txBody>
      </p:sp>
      <p:sp>
        <p:nvSpPr>
          <p:cNvPr id="16388" name="Footer Placeholder 3">
            <a:extLst>
              <a:ext uri="{FF2B5EF4-FFF2-40B4-BE49-F238E27FC236}">
                <a16:creationId xmlns:a16="http://schemas.microsoft.com/office/drawing/2014/main" id="{16AD62DC-FA67-4FE1-7524-5FB3E48D066D}"/>
              </a:ext>
            </a:extLst>
          </p:cNvPr>
          <p:cNvSpPr>
            <a:spLocks noGrp="1"/>
          </p:cNvSpPr>
          <p:nvPr>
            <p:ph type="ftr" sz="quarter" idx="2"/>
          </p:nvPr>
        </p:nvSpPr>
        <p:spPr>
          <a:xfrm>
            <a:off x="0" y="8772525"/>
            <a:ext cx="3011488" cy="46355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b" anchorCtr="0" compatLnSpc="1">
            <a:prstTxWarp prst="textNoShape">
              <a:avLst/>
            </a:prstTxWarp>
          </a:bodyPr>
          <a:lstStyle>
            <a:lvl1pPr eaLnBrk="0" hangingPunct="0">
              <a:buSzPct val="100000"/>
              <a:defRPr sz="1200">
                <a:cs typeface="Arial" panose="020B0604020202020204" pitchFamily="34" charset="0"/>
              </a:defRPr>
            </a:lvl1pPr>
          </a:lstStyle>
          <a:p>
            <a:pPr>
              <a:defRPr/>
            </a:pPr>
            <a:endParaRPr lang="en-US" altLang="en-US" dirty="0"/>
          </a:p>
        </p:txBody>
      </p:sp>
      <p:sp>
        <p:nvSpPr>
          <p:cNvPr id="22533" name="Slide Number Placeholder 4">
            <a:extLst>
              <a:ext uri="{FF2B5EF4-FFF2-40B4-BE49-F238E27FC236}">
                <a16:creationId xmlns:a16="http://schemas.microsoft.com/office/drawing/2014/main" id="{7D43267A-81CD-CE3B-6435-4B1754F69581}"/>
              </a:ext>
            </a:extLst>
          </p:cNvPr>
          <p:cNvSpPr>
            <a:spLocks noGrp="1" noChangeArrowheads="1"/>
          </p:cNvSpPr>
          <p:nvPr>
            <p:ph type="sldNum" sz="quarter" idx="4"/>
          </p:nvPr>
        </p:nvSpPr>
        <p:spPr bwMode="auto">
          <a:xfrm>
            <a:off x="3937000" y="8772525"/>
            <a:ext cx="3011488" cy="463550"/>
          </a:xfrm>
          <a:prstGeom prst="rect">
            <a:avLst/>
          </a:prstGeom>
          <a:noFill/>
          <a:ln>
            <a:noFill/>
          </a:ln>
        </p:spPr>
        <p:txBody>
          <a:bodyPr vert="horz" wrap="square" lIns="91440" tIns="45720" rIns="91440" bIns="45720" numCol="1" anchor="b" anchorCtr="0" compatLnSpc="1">
            <a:prstTxWarp prst="textNoShape">
              <a:avLst/>
            </a:prstTxWarp>
          </a:bodyPr>
          <a:lstStyle>
            <a:lvl1pPr algn="r" eaLnBrk="0" hangingPunct="0">
              <a:buSzPct val="100000"/>
              <a:defRPr sz="1200">
                <a:cs typeface="Times" panose="02020603050405020304" pitchFamily="18" charset="0"/>
              </a:defRPr>
            </a:lvl1pPr>
          </a:lstStyle>
          <a:p>
            <a:pPr>
              <a:defRPr/>
            </a:pPr>
            <a:fld id="{FD6BF9C4-80AF-4C8B-B5A8-4C2A21EC359B}"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E78696D3-2E92-AEBA-F913-F758457989DA}"/>
              </a:ext>
            </a:extLst>
          </p:cNvPr>
          <p:cNvSpPr>
            <a:spLocks noGrp="1" noChangeArrowheads="1"/>
          </p:cNvSpPr>
          <p:nvPr>
            <p:ph type="hdr" sz="quarter"/>
          </p:nvPr>
        </p:nvSpPr>
        <p:spPr bwMode="auto">
          <a:xfrm>
            <a:off x="0" y="0"/>
            <a:ext cx="3011488" cy="461963"/>
          </a:xfrm>
          <a:prstGeom prst="rect">
            <a:avLst/>
          </a:prstGeom>
          <a:noFill/>
          <a:ln>
            <a:noFill/>
          </a:ln>
          <a:effectLst/>
        </p:spPr>
        <p:txBody>
          <a:bodyPr vert="horz" wrap="square" lIns="92492" tIns="46246" rIns="92492" bIns="46246" numCol="1" anchor="t" anchorCtr="0" compatLnSpc="1">
            <a:prstTxWarp prst="textNoShape">
              <a:avLst/>
            </a:prstTxWarp>
          </a:bodyPr>
          <a:lstStyle>
            <a:lvl1pPr defTabSz="925513" eaLnBrk="1" hangingPunct="1">
              <a:buSzTx/>
              <a:defRPr sz="1200">
                <a:solidFill>
                  <a:schemeClr val="tx1"/>
                </a:solidFill>
                <a:latin typeface="Times New Roman" pitchFamily="18" charset="0"/>
                <a:cs typeface="+mn-cs"/>
              </a:defRPr>
            </a:lvl1pPr>
          </a:lstStyle>
          <a:p>
            <a:pPr>
              <a:defRPr/>
            </a:pPr>
            <a:endParaRPr lang="en-US" dirty="0"/>
          </a:p>
        </p:txBody>
      </p:sp>
      <p:sp>
        <p:nvSpPr>
          <p:cNvPr id="15363" name="Rectangle 3">
            <a:extLst>
              <a:ext uri="{FF2B5EF4-FFF2-40B4-BE49-F238E27FC236}">
                <a16:creationId xmlns:a16="http://schemas.microsoft.com/office/drawing/2014/main" id="{614FE749-3A44-FC10-59F7-77D472C27695}"/>
              </a:ext>
            </a:extLst>
          </p:cNvPr>
          <p:cNvSpPr>
            <a:spLocks noGrp="1" noChangeArrowheads="1"/>
          </p:cNvSpPr>
          <p:nvPr>
            <p:ph type="dt" idx="1"/>
          </p:nvPr>
        </p:nvSpPr>
        <p:spPr bwMode="auto">
          <a:xfrm>
            <a:off x="3937000" y="0"/>
            <a:ext cx="3011488" cy="461963"/>
          </a:xfrm>
          <a:prstGeom prst="rect">
            <a:avLst/>
          </a:prstGeom>
          <a:noFill/>
          <a:ln>
            <a:noFill/>
          </a:ln>
          <a:effectLst/>
        </p:spPr>
        <p:txBody>
          <a:bodyPr vert="horz" wrap="square" lIns="92492" tIns="46246" rIns="92492" bIns="46246" numCol="1" anchor="t" anchorCtr="0" compatLnSpc="1">
            <a:prstTxWarp prst="textNoShape">
              <a:avLst/>
            </a:prstTxWarp>
          </a:bodyPr>
          <a:lstStyle>
            <a:lvl1pPr algn="r" defTabSz="925513" eaLnBrk="1" hangingPunct="1">
              <a:buSzTx/>
              <a:defRPr sz="1200">
                <a:solidFill>
                  <a:schemeClr val="tx1"/>
                </a:solidFill>
                <a:latin typeface="Times New Roman" pitchFamily="18" charset="0"/>
                <a:cs typeface="+mn-cs"/>
              </a:defRPr>
            </a:lvl1pPr>
          </a:lstStyle>
          <a:p>
            <a:pPr>
              <a:defRPr/>
            </a:pPr>
            <a:endParaRPr lang="en-US" dirty="0"/>
          </a:p>
        </p:txBody>
      </p:sp>
      <p:sp>
        <p:nvSpPr>
          <p:cNvPr id="15364" name="Rectangle 4">
            <a:extLst>
              <a:ext uri="{FF2B5EF4-FFF2-40B4-BE49-F238E27FC236}">
                <a16:creationId xmlns:a16="http://schemas.microsoft.com/office/drawing/2014/main" id="{7DBE54B5-6A3B-89CE-77F6-AAE95DEBC33E}"/>
              </a:ext>
            </a:extLst>
          </p:cNvPr>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ln>
          <a:effectLst/>
        </p:spPr>
        <p:txBody>
          <a:bodyPr vert="horz" wrap="square" lIns="91440" tIns="45720" rIns="91440" bIns="45720" numCol="1" anchor="ctr" anchorCtr="0" compatLnSpc="1">
            <a:prstTxWarp prst="textNoShape">
              <a:avLst/>
            </a:prstTxWarp>
          </a:bodyPr>
          <a:lstStyle/>
          <a:p>
            <a:pPr lvl="0"/>
            <a:endParaRPr lang="en-US" altLang="en-US" noProof="0" dirty="0"/>
          </a:p>
        </p:txBody>
      </p:sp>
      <p:sp>
        <p:nvSpPr>
          <p:cNvPr id="15365" name="Rectangle 5">
            <a:extLst>
              <a:ext uri="{FF2B5EF4-FFF2-40B4-BE49-F238E27FC236}">
                <a16:creationId xmlns:a16="http://schemas.microsoft.com/office/drawing/2014/main" id="{C41CCB66-E3F6-4854-A779-0E2EEDA6849F}"/>
              </a:ext>
            </a:extLst>
          </p:cNvPr>
          <p:cNvSpPr>
            <a:spLocks noGrp="1" noChangeArrowheads="1"/>
          </p:cNvSpPr>
          <p:nvPr>
            <p:ph type="body" sz="quarter" idx="3"/>
          </p:nvPr>
        </p:nvSpPr>
        <p:spPr bwMode="auto">
          <a:xfrm>
            <a:off x="695325" y="4387850"/>
            <a:ext cx="5559425" cy="4156075"/>
          </a:xfrm>
          <a:prstGeom prst="rect">
            <a:avLst/>
          </a:prstGeom>
          <a:noFill/>
          <a:ln>
            <a:noFill/>
          </a:ln>
          <a:effectLst/>
        </p:spPr>
        <p:txBody>
          <a:bodyPr vert="horz" wrap="square" lIns="92492" tIns="46246" rIns="92492" bIns="4624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a:extLst>
              <a:ext uri="{FF2B5EF4-FFF2-40B4-BE49-F238E27FC236}">
                <a16:creationId xmlns:a16="http://schemas.microsoft.com/office/drawing/2014/main" id="{E1E278DB-C726-BDA0-D6D6-1F0C5622A0F8}"/>
              </a:ext>
            </a:extLst>
          </p:cNvPr>
          <p:cNvSpPr>
            <a:spLocks noGrp="1" noChangeArrowheads="1"/>
          </p:cNvSpPr>
          <p:nvPr>
            <p:ph type="ftr" sz="quarter" idx="4"/>
          </p:nvPr>
        </p:nvSpPr>
        <p:spPr bwMode="auto">
          <a:xfrm>
            <a:off x="0" y="8772525"/>
            <a:ext cx="3011488" cy="461963"/>
          </a:xfrm>
          <a:prstGeom prst="rect">
            <a:avLst/>
          </a:prstGeom>
          <a:noFill/>
          <a:ln>
            <a:noFill/>
          </a:ln>
          <a:effectLst/>
        </p:spPr>
        <p:txBody>
          <a:bodyPr vert="horz" wrap="square" lIns="92492" tIns="46246" rIns="92492" bIns="46246" numCol="1" anchor="b" anchorCtr="0" compatLnSpc="1">
            <a:prstTxWarp prst="textNoShape">
              <a:avLst/>
            </a:prstTxWarp>
          </a:bodyPr>
          <a:lstStyle>
            <a:lvl1pPr defTabSz="925513" eaLnBrk="1" hangingPunct="1">
              <a:buSzTx/>
              <a:defRPr sz="1200">
                <a:solidFill>
                  <a:schemeClr val="tx1"/>
                </a:solidFill>
                <a:latin typeface="Times New Roman" pitchFamily="18" charset="0"/>
                <a:cs typeface="+mn-cs"/>
              </a:defRPr>
            </a:lvl1pPr>
          </a:lstStyle>
          <a:p>
            <a:pPr>
              <a:defRPr/>
            </a:pPr>
            <a:endParaRPr lang="en-US" dirty="0"/>
          </a:p>
        </p:txBody>
      </p:sp>
      <p:sp>
        <p:nvSpPr>
          <p:cNvPr id="21511" name="Rectangle 7">
            <a:extLst>
              <a:ext uri="{FF2B5EF4-FFF2-40B4-BE49-F238E27FC236}">
                <a16:creationId xmlns:a16="http://schemas.microsoft.com/office/drawing/2014/main" id="{9450EAA3-395A-2FE0-E8A6-9EA234773850}"/>
              </a:ext>
            </a:extLst>
          </p:cNvPr>
          <p:cNvSpPr>
            <a:spLocks noGrp="1" noChangeArrowheads="1"/>
          </p:cNvSpPr>
          <p:nvPr>
            <p:ph type="sldNum" sz="quarter" idx="4"/>
          </p:nvPr>
        </p:nvSpPr>
        <p:spPr bwMode="auto">
          <a:xfrm>
            <a:off x="3937000" y="8772525"/>
            <a:ext cx="3011488" cy="461963"/>
          </a:xfrm>
          <a:prstGeom prst="rect">
            <a:avLst/>
          </a:prstGeom>
          <a:noFill/>
          <a:ln>
            <a:noFill/>
          </a:ln>
          <a:effectLst/>
        </p:spPr>
        <p:txBody>
          <a:bodyPr vert="horz" wrap="square" lIns="92492" tIns="46246" rIns="92492" bIns="46246" numCol="1" anchor="b" anchorCtr="0" compatLnSpc="1">
            <a:prstTxWarp prst="textNoShape">
              <a:avLst/>
            </a:prstTxWarp>
          </a:bodyPr>
          <a:lstStyle>
            <a:lvl1pPr algn="r" defTabSz="925513" eaLnBrk="1" hangingPunct="1">
              <a:buSzPct val="100000"/>
              <a:defRPr sz="1200">
                <a:latin typeface="Times New Roman" panose="02020603050405020304" pitchFamily="18" charset="0"/>
                <a:cs typeface="Times" panose="02020603050405020304" pitchFamily="18" charset="0"/>
              </a:defRPr>
            </a:lvl1pPr>
          </a:lstStyle>
          <a:p>
            <a:pPr>
              <a:defRPr/>
            </a:pPr>
            <a:fld id="{F58D40FF-3F6A-4FFA-8068-7C142D3B95D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Light" panose="020F0302020204030204" pitchFamily="34" charset="0"/>
        <a:ea typeface="+mn-ea"/>
        <a:cs typeface="+mn-cs"/>
      </a:defRPr>
    </a:lvl1pPr>
    <a:lvl2pPr marL="457200" algn="l" defTabSz="457200" rtl="0" eaLnBrk="0" fontAlgn="base" hangingPunct="0">
      <a:spcBef>
        <a:spcPct val="30000"/>
      </a:spcBef>
      <a:spcAft>
        <a:spcPct val="0"/>
      </a:spcAft>
      <a:defRPr sz="1200" kern="1200">
        <a:solidFill>
          <a:schemeClr val="tx1"/>
        </a:solidFill>
        <a:latin typeface="Calibri Light" panose="020F0302020204030204" pitchFamily="34" charset="0"/>
        <a:ea typeface="+mn-ea"/>
        <a:cs typeface="+mn-cs"/>
      </a:defRPr>
    </a:lvl2pPr>
    <a:lvl3pPr marL="914400" algn="l" defTabSz="457200" rtl="0" eaLnBrk="0" fontAlgn="base" hangingPunct="0">
      <a:spcBef>
        <a:spcPct val="30000"/>
      </a:spcBef>
      <a:spcAft>
        <a:spcPct val="0"/>
      </a:spcAft>
      <a:defRPr sz="1200" kern="1200">
        <a:solidFill>
          <a:schemeClr val="tx1"/>
        </a:solidFill>
        <a:latin typeface="Calibri Light" panose="020F0302020204030204" pitchFamily="34" charset="0"/>
        <a:ea typeface="+mn-ea"/>
        <a:cs typeface="+mn-cs"/>
      </a:defRPr>
    </a:lvl3pPr>
    <a:lvl4pPr marL="1371600" algn="l" defTabSz="457200" rtl="0" eaLnBrk="0" fontAlgn="base" hangingPunct="0">
      <a:spcBef>
        <a:spcPct val="30000"/>
      </a:spcBef>
      <a:spcAft>
        <a:spcPct val="0"/>
      </a:spcAft>
      <a:defRPr sz="1200" kern="1200">
        <a:solidFill>
          <a:schemeClr val="tx1"/>
        </a:solidFill>
        <a:latin typeface="Calibri Light" panose="020F0302020204030204" pitchFamily="34" charset="0"/>
        <a:ea typeface="+mn-ea"/>
        <a:cs typeface="+mn-cs"/>
      </a:defRPr>
    </a:lvl4pPr>
    <a:lvl5pPr marL="1828800" algn="l" defTabSz="457200" rtl="0" eaLnBrk="0" fontAlgn="base" hangingPunct="0">
      <a:spcBef>
        <a:spcPct val="30000"/>
      </a:spcBef>
      <a:spcAft>
        <a:spcPct val="0"/>
      </a:spcAft>
      <a:defRPr sz="1200" kern="1200">
        <a:solidFill>
          <a:schemeClr val="tx1"/>
        </a:solidFill>
        <a:latin typeface="Calibri Light" panose="020F03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5FE1547F-B0C1-7632-31FA-9B2937EB2369}"/>
              </a:ext>
            </a:extLst>
          </p:cNvPr>
          <p:cNvSpPr>
            <a:spLocks noGrp="1" noRot="1" noChangeAspect="1" noChangeArrowheads="1" noTextEdit="1"/>
          </p:cNvSpPr>
          <p:nvPr>
            <p:ph type="sldImg"/>
          </p:nvPr>
        </p:nvSpPr>
        <p:spPr>
          <a:noFill/>
          <a:ln cap="flat" algn="ctr">
            <a:headEnd type="none" w="med" len="med"/>
            <a:tailEnd type="none" w="med" len="me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3" name="Notes Placeholder 2">
            <a:extLst>
              <a:ext uri="{FF2B5EF4-FFF2-40B4-BE49-F238E27FC236}">
                <a16:creationId xmlns:a16="http://schemas.microsoft.com/office/drawing/2014/main" id="{7CBA1B1C-E322-4100-EEA8-2E0E2510FB0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endParaRPr lang="en-US" altLang="en-US" dirty="0">
              <a:solidFill>
                <a:srgbClr val="000000"/>
              </a:solidFill>
              <a:latin typeface="Times New Roman" panose="02020603050405020304" pitchFamily="18" charset="0"/>
            </a:endParaRPr>
          </a:p>
        </p:txBody>
      </p:sp>
      <p:sp>
        <p:nvSpPr>
          <p:cNvPr id="40964" name="Slide Number Placeholder 3">
            <a:extLst>
              <a:ext uri="{FF2B5EF4-FFF2-40B4-BE49-F238E27FC236}">
                <a16:creationId xmlns:a16="http://schemas.microsoft.com/office/drawing/2014/main" id="{DCF955CB-049D-C01E-9C25-42C67CF232DE}"/>
              </a:ext>
            </a:extLst>
          </p:cNvPr>
          <p:cNvSpPr>
            <a:spLocks noGrp="1" noChangeArrowheads="1"/>
          </p:cNvSpPr>
          <p:nvPr>
            <p:ph type="sldNum"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5513">
              <a:spcBef>
                <a:spcPct val="30000"/>
              </a:spcBef>
              <a:defRPr sz="1200">
                <a:solidFill>
                  <a:schemeClr val="tx1"/>
                </a:solidFill>
                <a:latin typeface="Calibri Light" panose="020F0302020204030204" pitchFamily="34" charset="0"/>
                <a:cs typeface="Arial" panose="020B0604020202020204" pitchFamily="34" charset="0"/>
              </a:defRPr>
            </a:lvl1pPr>
            <a:lvl2pPr marL="742950" indent="-285750" defTabSz="925513">
              <a:spcBef>
                <a:spcPct val="30000"/>
              </a:spcBef>
              <a:defRPr sz="1200">
                <a:solidFill>
                  <a:schemeClr val="tx1"/>
                </a:solidFill>
                <a:latin typeface="Calibri Light" panose="020F0302020204030204" pitchFamily="34" charset="0"/>
                <a:cs typeface="Arial" panose="020B0604020202020204" pitchFamily="34" charset="0"/>
              </a:defRPr>
            </a:lvl2pPr>
            <a:lvl3pPr marL="1143000" indent="-228600" defTabSz="925513">
              <a:spcBef>
                <a:spcPct val="30000"/>
              </a:spcBef>
              <a:defRPr sz="1200">
                <a:solidFill>
                  <a:schemeClr val="tx1"/>
                </a:solidFill>
                <a:latin typeface="Calibri Light" panose="020F0302020204030204" pitchFamily="34" charset="0"/>
                <a:cs typeface="Arial" panose="020B0604020202020204" pitchFamily="34" charset="0"/>
              </a:defRPr>
            </a:lvl3pPr>
            <a:lvl4pPr marL="1600200" indent="-228600" defTabSz="925513">
              <a:spcBef>
                <a:spcPct val="30000"/>
              </a:spcBef>
              <a:defRPr sz="1200">
                <a:solidFill>
                  <a:schemeClr val="tx1"/>
                </a:solidFill>
                <a:latin typeface="Calibri Light" panose="020F0302020204030204" pitchFamily="34" charset="0"/>
                <a:cs typeface="Arial" panose="020B0604020202020204" pitchFamily="34" charset="0"/>
              </a:defRPr>
            </a:lvl4pPr>
            <a:lvl5pPr marL="2057400" indent="-228600" defTabSz="925513">
              <a:spcBef>
                <a:spcPct val="30000"/>
              </a:spcBef>
              <a:defRPr sz="1200">
                <a:solidFill>
                  <a:schemeClr val="tx1"/>
                </a:solidFill>
                <a:latin typeface="Calibri Light" panose="020F0302020204030204" pitchFamily="34" charset="0"/>
                <a:cs typeface="Arial" panose="020B0604020202020204" pitchFamily="34" charset="0"/>
              </a:defRPr>
            </a:lvl5pPr>
            <a:lvl6pPr marL="25146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6pPr>
            <a:lvl7pPr marL="29718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7pPr>
            <a:lvl8pPr marL="34290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8pPr>
            <a:lvl9pPr marL="38862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9pPr>
          </a:lstStyle>
          <a:p>
            <a:pPr>
              <a:spcBef>
                <a:spcPct val="0"/>
              </a:spcBef>
              <a:buSzTx/>
            </a:pPr>
            <a:fld id="{F959B8F9-2AF4-45FB-ABBF-F1A45E508A2D}" type="slidenum">
              <a:rPr lang="en-US" altLang="en-US" smtClean="0">
                <a:solidFill>
                  <a:srgbClr val="000000"/>
                </a:solidFill>
                <a:latin typeface="Times New Roman" panose="02020603050405020304" pitchFamily="18" charset="0"/>
                <a:cs typeface="Times" panose="02020603050405020304" pitchFamily="18" charset="0"/>
              </a:rPr>
              <a:pPr>
                <a:spcBef>
                  <a:spcPct val="0"/>
                </a:spcBef>
                <a:buSzTx/>
              </a:pPr>
              <a:t>1</a:t>
            </a:fld>
            <a:endParaRPr lang="en-US" altLang="en-US" dirty="0">
              <a:solidFill>
                <a:srgbClr val="000000"/>
              </a:solidFill>
              <a:latin typeface="Times New Roman" panose="02020603050405020304" pitchFamily="18" charset="0"/>
              <a:cs typeface="Times"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4A35EBE0-18E1-009D-9B2F-BB2CAAC2726A}"/>
              </a:ext>
            </a:extLst>
          </p:cNvPr>
          <p:cNvSpPr>
            <a:spLocks noGrp="1" noRot="1" noChangeAspect="1" noChangeArrowheads="1" noTextEdit="1"/>
          </p:cNvSpPr>
          <p:nvPr>
            <p:ph type="sldImg"/>
          </p:nvPr>
        </p:nvSpPr>
        <p:spPr>
          <a:noFill/>
          <a:ln cap="flat" algn="ctr">
            <a:headEnd type="none" w="med" len="med"/>
            <a:tailEnd type="none" w="med" len="me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1" name="Notes Placeholder 2">
            <a:extLst>
              <a:ext uri="{FF2B5EF4-FFF2-40B4-BE49-F238E27FC236}">
                <a16:creationId xmlns:a16="http://schemas.microsoft.com/office/drawing/2014/main" id="{4DD07DDB-328B-7A85-8175-B226073B55E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endParaRPr lang="en-US" altLang="en-US" dirty="0">
              <a:solidFill>
                <a:srgbClr val="000000"/>
              </a:solidFill>
              <a:latin typeface="Times New Roman" panose="02020603050405020304" pitchFamily="18" charset="0"/>
            </a:endParaRPr>
          </a:p>
        </p:txBody>
      </p:sp>
      <p:sp>
        <p:nvSpPr>
          <p:cNvPr id="43012" name="Slide Number Placeholder 3">
            <a:extLst>
              <a:ext uri="{FF2B5EF4-FFF2-40B4-BE49-F238E27FC236}">
                <a16:creationId xmlns:a16="http://schemas.microsoft.com/office/drawing/2014/main" id="{ABDAF979-6E81-8B9B-E3E3-B44810B7165A}"/>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5513">
              <a:spcBef>
                <a:spcPct val="30000"/>
              </a:spcBef>
              <a:defRPr sz="1200">
                <a:solidFill>
                  <a:schemeClr val="tx1"/>
                </a:solidFill>
                <a:latin typeface="Calibri Light" panose="020F0302020204030204" pitchFamily="34" charset="0"/>
                <a:cs typeface="Arial" panose="020B0604020202020204" pitchFamily="34" charset="0"/>
              </a:defRPr>
            </a:lvl1pPr>
            <a:lvl2pPr marL="742950" indent="-285750" defTabSz="925513">
              <a:spcBef>
                <a:spcPct val="30000"/>
              </a:spcBef>
              <a:defRPr sz="1200">
                <a:solidFill>
                  <a:schemeClr val="tx1"/>
                </a:solidFill>
                <a:latin typeface="Calibri Light" panose="020F0302020204030204" pitchFamily="34" charset="0"/>
                <a:cs typeface="Arial" panose="020B0604020202020204" pitchFamily="34" charset="0"/>
              </a:defRPr>
            </a:lvl2pPr>
            <a:lvl3pPr marL="1143000" indent="-228600" defTabSz="925513">
              <a:spcBef>
                <a:spcPct val="30000"/>
              </a:spcBef>
              <a:defRPr sz="1200">
                <a:solidFill>
                  <a:schemeClr val="tx1"/>
                </a:solidFill>
                <a:latin typeface="Calibri Light" panose="020F0302020204030204" pitchFamily="34" charset="0"/>
                <a:cs typeface="Arial" panose="020B0604020202020204" pitchFamily="34" charset="0"/>
              </a:defRPr>
            </a:lvl3pPr>
            <a:lvl4pPr marL="1600200" indent="-228600" defTabSz="925513">
              <a:spcBef>
                <a:spcPct val="30000"/>
              </a:spcBef>
              <a:defRPr sz="1200">
                <a:solidFill>
                  <a:schemeClr val="tx1"/>
                </a:solidFill>
                <a:latin typeface="Calibri Light" panose="020F0302020204030204" pitchFamily="34" charset="0"/>
                <a:cs typeface="Arial" panose="020B0604020202020204" pitchFamily="34" charset="0"/>
              </a:defRPr>
            </a:lvl4pPr>
            <a:lvl5pPr marL="2057400" indent="-228600" defTabSz="925513">
              <a:spcBef>
                <a:spcPct val="30000"/>
              </a:spcBef>
              <a:defRPr sz="1200">
                <a:solidFill>
                  <a:schemeClr val="tx1"/>
                </a:solidFill>
                <a:latin typeface="Calibri Light" panose="020F0302020204030204" pitchFamily="34" charset="0"/>
                <a:cs typeface="Arial" panose="020B0604020202020204" pitchFamily="34" charset="0"/>
              </a:defRPr>
            </a:lvl5pPr>
            <a:lvl6pPr marL="25146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6pPr>
            <a:lvl7pPr marL="29718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7pPr>
            <a:lvl8pPr marL="34290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8pPr>
            <a:lvl9pPr marL="38862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9pPr>
          </a:lstStyle>
          <a:p>
            <a:pPr>
              <a:spcBef>
                <a:spcPct val="0"/>
              </a:spcBef>
              <a:buSzTx/>
            </a:pPr>
            <a:fld id="{66D3E64B-294A-4BA7-BBBD-AE67BE188168}" type="slidenum">
              <a:rPr lang="en-US" altLang="en-US" smtClean="0">
                <a:solidFill>
                  <a:srgbClr val="000000"/>
                </a:solidFill>
                <a:latin typeface="Times New Roman" panose="02020603050405020304" pitchFamily="18" charset="0"/>
                <a:cs typeface="Times" panose="02020603050405020304" pitchFamily="18" charset="0"/>
              </a:rPr>
              <a:pPr>
                <a:spcBef>
                  <a:spcPct val="0"/>
                </a:spcBef>
                <a:buSzTx/>
              </a:pPr>
              <a:t>2</a:t>
            </a:fld>
            <a:endParaRPr lang="en-US" altLang="en-US" dirty="0">
              <a:solidFill>
                <a:srgbClr val="000000"/>
              </a:solidFill>
              <a:latin typeface="Times New Roman" panose="02020603050405020304" pitchFamily="18" charset="0"/>
              <a:cs typeface="Times"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ED3415B1-46E7-165E-9667-9BFBEDEF6114}"/>
              </a:ext>
            </a:extLst>
          </p:cNvPr>
          <p:cNvSpPr>
            <a:spLocks noGrp="1" noRot="1" noChangeAspect="1" noChangeArrowheads="1" noTextEdit="1"/>
          </p:cNvSpPr>
          <p:nvPr>
            <p:ph type="sldImg"/>
          </p:nvPr>
        </p:nvSpPr>
        <p:spPr>
          <a:noFill/>
          <a:ln cap="flat" algn="ctr">
            <a:headEnd type="none" w="med" len="med"/>
            <a:tailEnd type="none" w="med" len="me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9" name="Notes Placeholder 2">
            <a:extLst>
              <a:ext uri="{FF2B5EF4-FFF2-40B4-BE49-F238E27FC236}">
                <a16:creationId xmlns:a16="http://schemas.microsoft.com/office/drawing/2014/main" id="{1727E89C-EF98-9284-3CED-5D96AAA6E0A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endParaRPr lang="en-US" altLang="en-US" dirty="0">
              <a:solidFill>
                <a:srgbClr val="000000"/>
              </a:solidFill>
              <a:latin typeface="Times New Roman" panose="02020603050405020304" pitchFamily="18" charset="0"/>
            </a:endParaRPr>
          </a:p>
        </p:txBody>
      </p:sp>
      <p:sp>
        <p:nvSpPr>
          <p:cNvPr id="45060" name="Slide Number Placeholder 3">
            <a:extLst>
              <a:ext uri="{FF2B5EF4-FFF2-40B4-BE49-F238E27FC236}">
                <a16:creationId xmlns:a16="http://schemas.microsoft.com/office/drawing/2014/main" id="{6E4FAF60-5248-3352-DB80-5C49EAF79A4D}"/>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5513">
              <a:spcBef>
                <a:spcPct val="30000"/>
              </a:spcBef>
              <a:defRPr sz="1200">
                <a:solidFill>
                  <a:schemeClr val="tx1"/>
                </a:solidFill>
                <a:latin typeface="Calibri Light" panose="020F0302020204030204" pitchFamily="34" charset="0"/>
                <a:cs typeface="Arial" panose="020B0604020202020204" pitchFamily="34" charset="0"/>
              </a:defRPr>
            </a:lvl1pPr>
            <a:lvl2pPr marL="742950" indent="-285750" defTabSz="925513">
              <a:spcBef>
                <a:spcPct val="30000"/>
              </a:spcBef>
              <a:defRPr sz="1200">
                <a:solidFill>
                  <a:schemeClr val="tx1"/>
                </a:solidFill>
                <a:latin typeface="Calibri Light" panose="020F0302020204030204" pitchFamily="34" charset="0"/>
                <a:cs typeface="Arial" panose="020B0604020202020204" pitchFamily="34" charset="0"/>
              </a:defRPr>
            </a:lvl2pPr>
            <a:lvl3pPr marL="1143000" indent="-228600" defTabSz="925513">
              <a:spcBef>
                <a:spcPct val="30000"/>
              </a:spcBef>
              <a:defRPr sz="1200">
                <a:solidFill>
                  <a:schemeClr val="tx1"/>
                </a:solidFill>
                <a:latin typeface="Calibri Light" panose="020F0302020204030204" pitchFamily="34" charset="0"/>
                <a:cs typeface="Arial" panose="020B0604020202020204" pitchFamily="34" charset="0"/>
              </a:defRPr>
            </a:lvl3pPr>
            <a:lvl4pPr marL="1600200" indent="-228600" defTabSz="925513">
              <a:spcBef>
                <a:spcPct val="30000"/>
              </a:spcBef>
              <a:defRPr sz="1200">
                <a:solidFill>
                  <a:schemeClr val="tx1"/>
                </a:solidFill>
                <a:latin typeface="Calibri Light" panose="020F0302020204030204" pitchFamily="34" charset="0"/>
                <a:cs typeface="Arial" panose="020B0604020202020204" pitchFamily="34" charset="0"/>
              </a:defRPr>
            </a:lvl4pPr>
            <a:lvl5pPr marL="2057400" indent="-228600" defTabSz="925513">
              <a:spcBef>
                <a:spcPct val="30000"/>
              </a:spcBef>
              <a:defRPr sz="1200">
                <a:solidFill>
                  <a:schemeClr val="tx1"/>
                </a:solidFill>
                <a:latin typeface="Calibri Light" panose="020F0302020204030204" pitchFamily="34" charset="0"/>
                <a:cs typeface="Arial" panose="020B0604020202020204" pitchFamily="34" charset="0"/>
              </a:defRPr>
            </a:lvl5pPr>
            <a:lvl6pPr marL="25146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6pPr>
            <a:lvl7pPr marL="29718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7pPr>
            <a:lvl8pPr marL="34290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8pPr>
            <a:lvl9pPr marL="38862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9pPr>
          </a:lstStyle>
          <a:p>
            <a:pPr>
              <a:spcBef>
                <a:spcPct val="0"/>
              </a:spcBef>
              <a:buSzTx/>
            </a:pPr>
            <a:fld id="{9B345753-4F95-4CC8-9919-868A83E6297B}" type="slidenum">
              <a:rPr lang="en-US" altLang="en-US" smtClean="0">
                <a:solidFill>
                  <a:srgbClr val="000000"/>
                </a:solidFill>
                <a:latin typeface="Times New Roman" panose="02020603050405020304" pitchFamily="18" charset="0"/>
                <a:cs typeface="Times" panose="02020603050405020304" pitchFamily="18" charset="0"/>
              </a:rPr>
              <a:pPr>
                <a:spcBef>
                  <a:spcPct val="0"/>
                </a:spcBef>
                <a:buSzTx/>
              </a:pPr>
              <a:t>3</a:t>
            </a:fld>
            <a:endParaRPr lang="en-US" altLang="en-US" dirty="0">
              <a:solidFill>
                <a:srgbClr val="000000"/>
              </a:solidFill>
              <a:latin typeface="Times New Roman" panose="02020603050405020304" pitchFamily="18" charset="0"/>
              <a:cs typeface="Times"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6DBCEA1D-276F-258E-BB7E-B7A5ADF1E93C}"/>
              </a:ext>
            </a:extLst>
          </p:cNvPr>
          <p:cNvSpPr>
            <a:spLocks noGrp="1" noRot="1" noChangeAspect="1" noChangeArrowheads="1" noTextEdit="1"/>
          </p:cNvSpPr>
          <p:nvPr>
            <p:ph type="sldImg"/>
          </p:nvPr>
        </p:nvSpPr>
        <p:spPr>
          <a:noFill/>
          <a:ln cap="flat" algn="ctr">
            <a:headEnd type="none" w="med" len="med"/>
            <a:tailEnd type="none" w="med" len="me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7" name="Notes Placeholder 2">
            <a:extLst>
              <a:ext uri="{FF2B5EF4-FFF2-40B4-BE49-F238E27FC236}">
                <a16:creationId xmlns:a16="http://schemas.microsoft.com/office/drawing/2014/main" id="{5D055515-E61A-94B9-2758-27D94C1FBB1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endParaRPr lang="en-US" altLang="en-US" dirty="0">
              <a:solidFill>
                <a:srgbClr val="000000"/>
              </a:solidFill>
              <a:latin typeface="Times New Roman" panose="02020603050405020304" pitchFamily="18" charset="0"/>
            </a:endParaRPr>
          </a:p>
        </p:txBody>
      </p:sp>
      <p:sp>
        <p:nvSpPr>
          <p:cNvPr id="47108" name="Slide Number Placeholder 3">
            <a:extLst>
              <a:ext uri="{FF2B5EF4-FFF2-40B4-BE49-F238E27FC236}">
                <a16:creationId xmlns:a16="http://schemas.microsoft.com/office/drawing/2014/main" id="{E56C2A82-F850-7A3A-C835-188D1A9181BB}"/>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5513">
              <a:spcBef>
                <a:spcPct val="30000"/>
              </a:spcBef>
              <a:defRPr sz="1200">
                <a:solidFill>
                  <a:schemeClr val="tx1"/>
                </a:solidFill>
                <a:latin typeface="Calibri Light" panose="020F0302020204030204" pitchFamily="34" charset="0"/>
                <a:cs typeface="Arial" panose="020B0604020202020204" pitchFamily="34" charset="0"/>
              </a:defRPr>
            </a:lvl1pPr>
            <a:lvl2pPr marL="742950" indent="-285750" defTabSz="925513">
              <a:spcBef>
                <a:spcPct val="30000"/>
              </a:spcBef>
              <a:defRPr sz="1200">
                <a:solidFill>
                  <a:schemeClr val="tx1"/>
                </a:solidFill>
                <a:latin typeface="Calibri Light" panose="020F0302020204030204" pitchFamily="34" charset="0"/>
                <a:cs typeface="Arial" panose="020B0604020202020204" pitchFamily="34" charset="0"/>
              </a:defRPr>
            </a:lvl2pPr>
            <a:lvl3pPr marL="1143000" indent="-228600" defTabSz="925513">
              <a:spcBef>
                <a:spcPct val="30000"/>
              </a:spcBef>
              <a:defRPr sz="1200">
                <a:solidFill>
                  <a:schemeClr val="tx1"/>
                </a:solidFill>
                <a:latin typeface="Calibri Light" panose="020F0302020204030204" pitchFamily="34" charset="0"/>
                <a:cs typeface="Arial" panose="020B0604020202020204" pitchFamily="34" charset="0"/>
              </a:defRPr>
            </a:lvl3pPr>
            <a:lvl4pPr marL="1600200" indent="-228600" defTabSz="925513">
              <a:spcBef>
                <a:spcPct val="30000"/>
              </a:spcBef>
              <a:defRPr sz="1200">
                <a:solidFill>
                  <a:schemeClr val="tx1"/>
                </a:solidFill>
                <a:latin typeface="Calibri Light" panose="020F0302020204030204" pitchFamily="34" charset="0"/>
                <a:cs typeface="Arial" panose="020B0604020202020204" pitchFamily="34" charset="0"/>
              </a:defRPr>
            </a:lvl4pPr>
            <a:lvl5pPr marL="2057400" indent="-228600" defTabSz="925513">
              <a:spcBef>
                <a:spcPct val="30000"/>
              </a:spcBef>
              <a:defRPr sz="1200">
                <a:solidFill>
                  <a:schemeClr val="tx1"/>
                </a:solidFill>
                <a:latin typeface="Calibri Light" panose="020F0302020204030204" pitchFamily="34" charset="0"/>
                <a:cs typeface="Arial" panose="020B0604020202020204" pitchFamily="34" charset="0"/>
              </a:defRPr>
            </a:lvl5pPr>
            <a:lvl6pPr marL="25146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6pPr>
            <a:lvl7pPr marL="29718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7pPr>
            <a:lvl8pPr marL="34290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8pPr>
            <a:lvl9pPr marL="38862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9pPr>
          </a:lstStyle>
          <a:p>
            <a:pPr>
              <a:spcBef>
                <a:spcPct val="0"/>
              </a:spcBef>
              <a:buSzTx/>
            </a:pPr>
            <a:fld id="{30CDB61F-E549-4310-9EC4-EDE39B201969}" type="slidenum">
              <a:rPr lang="en-US" altLang="en-US" smtClean="0">
                <a:solidFill>
                  <a:srgbClr val="000000"/>
                </a:solidFill>
                <a:latin typeface="Times New Roman" panose="02020603050405020304" pitchFamily="18" charset="0"/>
                <a:cs typeface="Times" panose="02020603050405020304" pitchFamily="18" charset="0"/>
              </a:rPr>
              <a:pPr>
                <a:spcBef>
                  <a:spcPct val="0"/>
                </a:spcBef>
                <a:buSzTx/>
              </a:pPr>
              <a:t>4</a:t>
            </a:fld>
            <a:endParaRPr lang="en-US" altLang="en-US" dirty="0">
              <a:solidFill>
                <a:srgbClr val="000000"/>
              </a:solidFill>
              <a:latin typeface="Times New Roman" panose="02020603050405020304" pitchFamily="18" charset="0"/>
              <a:cs typeface="Times"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B684CB9C-F837-BA22-ECE7-6CAC33247363}"/>
              </a:ext>
            </a:extLst>
          </p:cNvPr>
          <p:cNvSpPr>
            <a:spLocks noGrp="1" noRot="1" noChangeAspect="1" noChangeArrowheads="1" noTextEdit="1"/>
          </p:cNvSpPr>
          <p:nvPr>
            <p:ph type="sldImg"/>
          </p:nvPr>
        </p:nvSpPr>
        <p:spPr>
          <a:noFill/>
          <a:ln cap="flat" algn="ctr">
            <a:headEnd type="none" w="med" len="med"/>
            <a:tailEnd type="none" w="med" len="me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5" name="Notes Placeholder 2">
            <a:extLst>
              <a:ext uri="{FF2B5EF4-FFF2-40B4-BE49-F238E27FC236}">
                <a16:creationId xmlns:a16="http://schemas.microsoft.com/office/drawing/2014/main" id="{AB16A7B7-9D90-C0BB-AAD8-E4822F7AE2D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endParaRPr lang="en-US" altLang="en-US" dirty="0">
              <a:solidFill>
                <a:srgbClr val="000000"/>
              </a:solidFill>
              <a:latin typeface="Times New Roman" panose="02020603050405020304" pitchFamily="18" charset="0"/>
            </a:endParaRPr>
          </a:p>
        </p:txBody>
      </p:sp>
      <p:sp>
        <p:nvSpPr>
          <p:cNvPr id="49156" name="Slide Number Placeholder 3">
            <a:extLst>
              <a:ext uri="{FF2B5EF4-FFF2-40B4-BE49-F238E27FC236}">
                <a16:creationId xmlns:a16="http://schemas.microsoft.com/office/drawing/2014/main" id="{CFCFA496-AEDC-DF6B-B8C7-71B14287F3EC}"/>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5513">
              <a:spcBef>
                <a:spcPct val="30000"/>
              </a:spcBef>
              <a:defRPr sz="1200">
                <a:solidFill>
                  <a:schemeClr val="tx1"/>
                </a:solidFill>
                <a:latin typeface="Calibri Light" panose="020F0302020204030204" pitchFamily="34" charset="0"/>
                <a:cs typeface="Arial" panose="020B0604020202020204" pitchFamily="34" charset="0"/>
              </a:defRPr>
            </a:lvl1pPr>
            <a:lvl2pPr marL="742950" indent="-285750" defTabSz="925513">
              <a:spcBef>
                <a:spcPct val="30000"/>
              </a:spcBef>
              <a:defRPr sz="1200">
                <a:solidFill>
                  <a:schemeClr val="tx1"/>
                </a:solidFill>
                <a:latin typeface="Calibri Light" panose="020F0302020204030204" pitchFamily="34" charset="0"/>
                <a:cs typeface="Arial" panose="020B0604020202020204" pitchFamily="34" charset="0"/>
              </a:defRPr>
            </a:lvl2pPr>
            <a:lvl3pPr marL="1143000" indent="-228600" defTabSz="925513">
              <a:spcBef>
                <a:spcPct val="30000"/>
              </a:spcBef>
              <a:defRPr sz="1200">
                <a:solidFill>
                  <a:schemeClr val="tx1"/>
                </a:solidFill>
                <a:latin typeface="Calibri Light" panose="020F0302020204030204" pitchFamily="34" charset="0"/>
                <a:cs typeface="Arial" panose="020B0604020202020204" pitchFamily="34" charset="0"/>
              </a:defRPr>
            </a:lvl3pPr>
            <a:lvl4pPr marL="1600200" indent="-228600" defTabSz="925513">
              <a:spcBef>
                <a:spcPct val="30000"/>
              </a:spcBef>
              <a:defRPr sz="1200">
                <a:solidFill>
                  <a:schemeClr val="tx1"/>
                </a:solidFill>
                <a:latin typeface="Calibri Light" panose="020F0302020204030204" pitchFamily="34" charset="0"/>
                <a:cs typeface="Arial" panose="020B0604020202020204" pitchFamily="34" charset="0"/>
              </a:defRPr>
            </a:lvl4pPr>
            <a:lvl5pPr marL="2057400" indent="-228600" defTabSz="925513">
              <a:spcBef>
                <a:spcPct val="30000"/>
              </a:spcBef>
              <a:defRPr sz="1200">
                <a:solidFill>
                  <a:schemeClr val="tx1"/>
                </a:solidFill>
                <a:latin typeface="Calibri Light" panose="020F0302020204030204" pitchFamily="34" charset="0"/>
                <a:cs typeface="Arial" panose="020B0604020202020204" pitchFamily="34" charset="0"/>
              </a:defRPr>
            </a:lvl5pPr>
            <a:lvl6pPr marL="25146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6pPr>
            <a:lvl7pPr marL="29718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7pPr>
            <a:lvl8pPr marL="34290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8pPr>
            <a:lvl9pPr marL="38862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9pPr>
          </a:lstStyle>
          <a:p>
            <a:pPr>
              <a:spcBef>
                <a:spcPct val="0"/>
              </a:spcBef>
              <a:buSzTx/>
            </a:pPr>
            <a:fld id="{B3FB9F48-10D0-4657-80DC-9283218F28FB}" type="slidenum">
              <a:rPr lang="en-US" altLang="en-US" smtClean="0">
                <a:solidFill>
                  <a:srgbClr val="000000"/>
                </a:solidFill>
                <a:latin typeface="Times New Roman" panose="02020603050405020304" pitchFamily="18" charset="0"/>
                <a:cs typeface="Times" panose="02020603050405020304" pitchFamily="18" charset="0"/>
              </a:rPr>
              <a:pPr>
                <a:spcBef>
                  <a:spcPct val="0"/>
                </a:spcBef>
                <a:buSzTx/>
              </a:pPr>
              <a:t>5</a:t>
            </a:fld>
            <a:endParaRPr lang="en-US" altLang="en-US" dirty="0">
              <a:solidFill>
                <a:srgbClr val="000000"/>
              </a:solidFill>
              <a:latin typeface="Times New Roman" panose="02020603050405020304" pitchFamily="18" charset="0"/>
              <a:cs typeface="Times"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C6257BCD-4203-F039-24CE-2F9314EC0096}"/>
              </a:ext>
            </a:extLst>
          </p:cNvPr>
          <p:cNvSpPr>
            <a:spLocks noGrp="1" noRot="1" noChangeAspect="1" noChangeArrowheads="1" noTextEdit="1"/>
          </p:cNvSpPr>
          <p:nvPr>
            <p:ph type="sldImg"/>
          </p:nvPr>
        </p:nvSpPr>
        <p:spPr>
          <a:noFill/>
          <a:ln cap="flat" algn="ctr">
            <a:headEnd type="none" w="med" len="med"/>
            <a:tailEnd type="none" w="med" len="me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3" name="Notes Placeholder 2">
            <a:extLst>
              <a:ext uri="{FF2B5EF4-FFF2-40B4-BE49-F238E27FC236}">
                <a16:creationId xmlns:a16="http://schemas.microsoft.com/office/drawing/2014/main" id="{E2B28327-D570-109B-5C72-EAB8E472C8D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914400"/>
            <a:endParaRPr lang="en-US" altLang="en-US" dirty="0">
              <a:solidFill>
                <a:srgbClr val="000000"/>
              </a:solidFill>
              <a:latin typeface="Times New Roman" panose="02020603050405020304" pitchFamily="18" charset="0"/>
            </a:endParaRPr>
          </a:p>
        </p:txBody>
      </p:sp>
      <p:sp>
        <p:nvSpPr>
          <p:cNvPr id="51204" name="Slide Number Placeholder 3">
            <a:extLst>
              <a:ext uri="{FF2B5EF4-FFF2-40B4-BE49-F238E27FC236}">
                <a16:creationId xmlns:a16="http://schemas.microsoft.com/office/drawing/2014/main" id="{E617265B-F5BA-0499-B3AD-90F642F8AD62}"/>
              </a:ext>
            </a:extLst>
          </p:cNvPr>
          <p:cNvSpPr>
            <a:spLocks noGrp="1" noChangeArrowheads="1"/>
          </p:cNvSpPr>
          <p:nvPr>
            <p:ph type="sldNum"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5513">
              <a:spcBef>
                <a:spcPct val="30000"/>
              </a:spcBef>
              <a:defRPr sz="1200">
                <a:solidFill>
                  <a:schemeClr val="tx1"/>
                </a:solidFill>
                <a:latin typeface="Calibri Light" panose="020F0302020204030204" pitchFamily="34" charset="0"/>
                <a:cs typeface="Arial" panose="020B0604020202020204" pitchFamily="34" charset="0"/>
              </a:defRPr>
            </a:lvl1pPr>
            <a:lvl2pPr marL="742950" indent="-285750" defTabSz="925513">
              <a:spcBef>
                <a:spcPct val="30000"/>
              </a:spcBef>
              <a:defRPr sz="1200">
                <a:solidFill>
                  <a:schemeClr val="tx1"/>
                </a:solidFill>
                <a:latin typeface="Calibri Light" panose="020F0302020204030204" pitchFamily="34" charset="0"/>
                <a:cs typeface="Arial" panose="020B0604020202020204" pitchFamily="34" charset="0"/>
              </a:defRPr>
            </a:lvl2pPr>
            <a:lvl3pPr marL="1143000" indent="-228600" defTabSz="925513">
              <a:spcBef>
                <a:spcPct val="30000"/>
              </a:spcBef>
              <a:defRPr sz="1200">
                <a:solidFill>
                  <a:schemeClr val="tx1"/>
                </a:solidFill>
                <a:latin typeface="Calibri Light" panose="020F0302020204030204" pitchFamily="34" charset="0"/>
                <a:cs typeface="Arial" panose="020B0604020202020204" pitchFamily="34" charset="0"/>
              </a:defRPr>
            </a:lvl3pPr>
            <a:lvl4pPr marL="1600200" indent="-228600" defTabSz="925513">
              <a:spcBef>
                <a:spcPct val="30000"/>
              </a:spcBef>
              <a:defRPr sz="1200">
                <a:solidFill>
                  <a:schemeClr val="tx1"/>
                </a:solidFill>
                <a:latin typeface="Calibri Light" panose="020F0302020204030204" pitchFamily="34" charset="0"/>
                <a:cs typeface="Arial" panose="020B0604020202020204" pitchFamily="34" charset="0"/>
              </a:defRPr>
            </a:lvl4pPr>
            <a:lvl5pPr marL="2057400" indent="-228600" defTabSz="925513">
              <a:spcBef>
                <a:spcPct val="30000"/>
              </a:spcBef>
              <a:defRPr sz="1200">
                <a:solidFill>
                  <a:schemeClr val="tx1"/>
                </a:solidFill>
                <a:latin typeface="Calibri Light" panose="020F0302020204030204" pitchFamily="34" charset="0"/>
                <a:cs typeface="Arial" panose="020B0604020202020204" pitchFamily="34" charset="0"/>
              </a:defRPr>
            </a:lvl5pPr>
            <a:lvl6pPr marL="25146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6pPr>
            <a:lvl7pPr marL="29718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7pPr>
            <a:lvl8pPr marL="34290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8pPr>
            <a:lvl9pPr marL="3886200" indent="-228600" defTabSz="925513" eaLnBrk="0" fontAlgn="base" hangingPunct="0">
              <a:spcBef>
                <a:spcPct val="30000"/>
              </a:spcBef>
              <a:spcAft>
                <a:spcPct val="0"/>
              </a:spcAft>
              <a:defRPr sz="1200">
                <a:solidFill>
                  <a:schemeClr val="tx1"/>
                </a:solidFill>
                <a:latin typeface="Calibri Light" panose="020F0302020204030204" pitchFamily="34" charset="0"/>
                <a:cs typeface="Arial" panose="020B0604020202020204" pitchFamily="34" charset="0"/>
              </a:defRPr>
            </a:lvl9pPr>
          </a:lstStyle>
          <a:p>
            <a:pPr>
              <a:spcBef>
                <a:spcPct val="0"/>
              </a:spcBef>
              <a:buSzTx/>
            </a:pPr>
            <a:fld id="{28E787C3-A174-4D69-A50F-5FA1F2D8201F}" type="slidenum">
              <a:rPr lang="en-US" altLang="en-US" smtClean="0">
                <a:solidFill>
                  <a:srgbClr val="000000"/>
                </a:solidFill>
                <a:latin typeface="Times New Roman" panose="02020603050405020304" pitchFamily="18" charset="0"/>
                <a:cs typeface="Times" panose="02020603050405020304" pitchFamily="18" charset="0"/>
              </a:rPr>
              <a:pPr>
                <a:spcBef>
                  <a:spcPct val="0"/>
                </a:spcBef>
                <a:buSzTx/>
              </a:pPr>
              <a:t>6</a:t>
            </a:fld>
            <a:endParaRPr lang="en-US" altLang="en-US" dirty="0">
              <a:solidFill>
                <a:srgbClr val="000000"/>
              </a:solidFill>
              <a:latin typeface="Times New Roman" panose="02020603050405020304" pitchFamily="18" charset="0"/>
              <a:cs typeface="Times"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E5B20C14-91B8-620E-75A1-1FA5AD898E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 name="Picture 5">
            <a:extLst>
              <a:ext uri="{FF2B5EF4-FFF2-40B4-BE49-F238E27FC236}">
                <a16:creationId xmlns:a16="http://schemas.microsoft.com/office/drawing/2014/main" id="{B206D02C-CE13-DE5A-AE02-ADDD017104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95619" name="Rectangle 3"/>
          <p:cNvSpPr>
            <a:spLocks noGrp="1" noChangeArrowheads="1"/>
          </p:cNvSpPr>
          <p:nvPr>
            <p:ph type="ctrTitle"/>
          </p:nvPr>
        </p:nvSpPr>
        <p:spPr>
          <a:xfrm>
            <a:off x="457200" y="304800"/>
            <a:ext cx="8229600" cy="1219200"/>
          </a:xfrm>
        </p:spPr>
        <p:txBody>
          <a:bodyPr anchor="t"/>
          <a:lstStyle>
            <a:lvl1pPr>
              <a:defRPr sz="2800" b="1"/>
            </a:lvl1pPr>
          </a:lstStyle>
          <a:p>
            <a:pPr lvl="0"/>
            <a:r>
              <a:rPr lang="en-US" altLang="en-US" noProof="0"/>
              <a:t>Click to edit Master title style</a:t>
            </a:r>
          </a:p>
        </p:txBody>
      </p:sp>
      <p:sp>
        <p:nvSpPr>
          <p:cNvPr id="495620" name="Rectangle 4"/>
          <p:cNvSpPr>
            <a:spLocks noGrp="1" noChangeArrowheads="1"/>
          </p:cNvSpPr>
          <p:nvPr>
            <p:ph type="subTitle" idx="1"/>
          </p:nvPr>
        </p:nvSpPr>
        <p:spPr>
          <a:xfrm>
            <a:off x="457200" y="1981200"/>
            <a:ext cx="8229600" cy="1524000"/>
          </a:xfrm>
        </p:spPr>
        <p:txBody>
          <a:bodyPr/>
          <a:lstStyle>
            <a:lvl1pPr marL="0" indent="0" algn="ctr">
              <a:buFontTx/>
              <a:buNone/>
              <a:defRPr sz="1800"/>
            </a:lvl1pPr>
          </a:lstStyle>
          <a:p>
            <a:pPr lvl="0"/>
            <a:r>
              <a:rPr lang="en-US" altLang="en-US" noProof="0"/>
              <a:t>Click to edit Master subtitle style</a:t>
            </a:r>
          </a:p>
        </p:txBody>
      </p:sp>
    </p:spTree>
    <p:extLst>
      <p:ext uri="{BB962C8B-B14F-4D97-AF65-F5344CB8AC3E}">
        <p14:creationId xmlns:p14="http://schemas.microsoft.com/office/powerpoint/2010/main" val="318574675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76400" y="609600"/>
            <a:ext cx="6781800" cy="1143000"/>
          </a:xfrm>
        </p:spPr>
        <p:txBody>
          <a:bodyPr/>
          <a:lstStyle/>
          <a:p>
            <a:r>
              <a:rPr lang="en-US" altLang="en-US" noProof="0"/>
              <a:t>Click to edit Master title style</a:t>
            </a:r>
          </a:p>
        </p:txBody>
      </p:sp>
      <p:sp>
        <p:nvSpPr>
          <p:cNvPr id="3" name="Vertical Text Placeholder 2"/>
          <p:cNvSpPr>
            <a:spLocks noGrp="1"/>
          </p:cNvSpPr>
          <p:nvPr>
            <p:ph type="body" orient="vert" idx="1"/>
          </p:nvPr>
        </p:nvSpPr>
        <p:spPr>
          <a:xfrm>
            <a:off x="1676400" y="1981200"/>
            <a:ext cx="6781800" cy="4114800"/>
          </a:xfrm>
        </p:spPr>
        <p:txBody>
          <a:bodyPr vert="eaVert"/>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52844311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609600"/>
            <a:ext cx="1695450" cy="5486400"/>
          </a:xfrm>
        </p:spPr>
        <p:txBody>
          <a:bodyPr vert="eaVert"/>
          <a:lstStyle/>
          <a:p>
            <a:r>
              <a:rPr lang="en-US" altLang="en-US" noProof="0"/>
              <a:t>Click to edit Master title style</a:t>
            </a:r>
          </a:p>
        </p:txBody>
      </p:sp>
      <p:sp>
        <p:nvSpPr>
          <p:cNvPr id="3" name="Vertical Text Placeholder 2"/>
          <p:cNvSpPr>
            <a:spLocks noGrp="1"/>
          </p:cNvSpPr>
          <p:nvPr>
            <p:ph type="body" orient="vert" idx="1"/>
          </p:nvPr>
        </p:nvSpPr>
        <p:spPr>
          <a:xfrm>
            <a:off x="1676400" y="609600"/>
            <a:ext cx="4933950" cy="5486400"/>
          </a:xfrm>
        </p:spPr>
        <p:txBody>
          <a:bodyPr vert="eaVert"/>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27602854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3DA01681-FF32-4ABC-660E-5DDE67FE4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 name="Picture 5">
            <a:extLst>
              <a:ext uri="{FF2B5EF4-FFF2-40B4-BE49-F238E27FC236}">
                <a16:creationId xmlns:a16="http://schemas.microsoft.com/office/drawing/2014/main" id="{574C256D-69A2-F878-6D74-75E5D585B6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98691" name="Rectangle 3"/>
          <p:cNvSpPr>
            <a:spLocks noGrp="1" noChangeArrowheads="1"/>
          </p:cNvSpPr>
          <p:nvPr>
            <p:ph type="ctrTitle"/>
          </p:nvPr>
        </p:nvSpPr>
        <p:spPr>
          <a:xfrm>
            <a:off x="457200" y="304800"/>
            <a:ext cx="8229600" cy="1219200"/>
          </a:xfrm>
        </p:spPr>
        <p:txBody>
          <a:bodyPr anchor="t"/>
          <a:lstStyle>
            <a:lvl1pPr>
              <a:defRPr sz="2800" b="1"/>
            </a:lvl1pPr>
          </a:lstStyle>
          <a:p>
            <a:pPr lvl="0"/>
            <a:r>
              <a:rPr lang="en-US" altLang="en-US" noProof="0"/>
              <a:t>Click to edit Master title style</a:t>
            </a:r>
          </a:p>
        </p:txBody>
      </p:sp>
      <p:sp>
        <p:nvSpPr>
          <p:cNvPr id="498692" name="Rectangle 4"/>
          <p:cNvSpPr>
            <a:spLocks noGrp="1" noChangeArrowheads="1"/>
          </p:cNvSpPr>
          <p:nvPr>
            <p:ph type="subTitle" idx="1"/>
          </p:nvPr>
        </p:nvSpPr>
        <p:spPr>
          <a:xfrm>
            <a:off x="457200" y="1981200"/>
            <a:ext cx="8229600" cy="1524000"/>
          </a:xfrm>
        </p:spPr>
        <p:txBody>
          <a:bodyPr/>
          <a:lstStyle>
            <a:lvl1pPr marL="0" indent="0" algn="ctr">
              <a:buFontTx/>
              <a:buNone/>
              <a:defRPr sz="1800"/>
            </a:lvl1pPr>
          </a:lstStyle>
          <a:p>
            <a:pPr lvl="0"/>
            <a:r>
              <a:rPr lang="en-US" altLang="en-US" noProof="0"/>
              <a:t>Click to edit Master subtitle style</a:t>
            </a:r>
          </a:p>
        </p:txBody>
      </p:sp>
    </p:spTree>
    <p:extLst>
      <p:ext uri="{BB962C8B-B14F-4D97-AF65-F5344CB8AC3E}">
        <p14:creationId xmlns:p14="http://schemas.microsoft.com/office/powerpoint/2010/main" val="112051993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609600"/>
            <a:ext cx="6781800" cy="1143000"/>
          </a:xfrm>
        </p:spPr>
        <p:txBody>
          <a:bodyPr/>
          <a:lstStyle/>
          <a:p>
            <a:r>
              <a:rPr lang="en-US" altLang="en-US" noProof="0"/>
              <a:t>Click to edit Master title style</a:t>
            </a:r>
          </a:p>
        </p:txBody>
      </p:sp>
      <p:sp>
        <p:nvSpPr>
          <p:cNvPr id="3" name="Content Placeholder 2"/>
          <p:cNvSpPr>
            <a:spLocks noGrp="1"/>
          </p:cNvSpPr>
          <p:nvPr>
            <p:ph idx="1"/>
          </p:nvPr>
        </p:nvSpPr>
        <p:spPr>
          <a:xfrm>
            <a:off x="1676400" y="1981200"/>
            <a:ext cx="6781800" cy="4114800"/>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353218137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ltLang="en-US" noProof="0"/>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ltLang="en-US" noProof="0"/>
              <a:t>Click to edit Master text styles</a:t>
            </a:r>
          </a:p>
        </p:txBody>
      </p:sp>
    </p:spTree>
    <p:extLst>
      <p:ext uri="{BB962C8B-B14F-4D97-AF65-F5344CB8AC3E}">
        <p14:creationId xmlns:p14="http://schemas.microsoft.com/office/powerpoint/2010/main" val="267547102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609600"/>
            <a:ext cx="6781800" cy="1143000"/>
          </a:xfrm>
        </p:spPr>
        <p:txBody>
          <a:bodyPr/>
          <a:lstStyle/>
          <a:p>
            <a:r>
              <a:rPr lang="en-US" altLang="en-US" noProof="0"/>
              <a:t>Click to edit Master title style</a:t>
            </a:r>
          </a:p>
        </p:txBody>
      </p:sp>
      <p:sp>
        <p:nvSpPr>
          <p:cNvPr id="3" name="Content Placeholder 2"/>
          <p:cNvSpPr>
            <a:spLocks noGrp="1"/>
          </p:cNvSpPr>
          <p:nvPr>
            <p:ph sz="half" idx="1"/>
          </p:nvPr>
        </p:nvSpPr>
        <p:spPr>
          <a:xfrm>
            <a:off x="1676400" y="1981200"/>
            <a:ext cx="3314700" cy="4114800"/>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 name="Content Placeholder 3"/>
          <p:cNvSpPr>
            <a:spLocks noGrp="1"/>
          </p:cNvSpPr>
          <p:nvPr>
            <p:ph sz="half" idx="2"/>
          </p:nvPr>
        </p:nvSpPr>
        <p:spPr>
          <a:xfrm>
            <a:off x="5143500" y="1981200"/>
            <a:ext cx="3314700" cy="4114800"/>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348772875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ltLang="en-US" noProof="0"/>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en-US" noProof="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en-US" noProof="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868005265"/>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76400" y="609600"/>
            <a:ext cx="6781800" cy="1143000"/>
          </a:xfrm>
        </p:spPr>
        <p:txBody>
          <a:bodyPr/>
          <a:lstStyle/>
          <a:p>
            <a:r>
              <a:rPr lang="en-US" altLang="en-US" noProof="0"/>
              <a:t>Click to edit Master title style</a:t>
            </a:r>
          </a:p>
        </p:txBody>
      </p:sp>
    </p:spTree>
    <p:extLst>
      <p:ext uri="{BB962C8B-B14F-4D97-AF65-F5344CB8AC3E}">
        <p14:creationId xmlns:p14="http://schemas.microsoft.com/office/powerpoint/2010/main" val="2971342417"/>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341127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ltLang="en-US" noProof="0"/>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en-US" noProof="0"/>
              <a:t>Click to edit Master text styles</a:t>
            </a:r>
          </a:p>
        </p:txBody>
      </p:sp>
    </p:spTree>
    <p:extLst>
      <p:ext uri="{BB962C8B-B14F-4D97-AF65-F5344CB8AC3E}">
        <p14:creationId xmlns:p14="http://schemas.microsoft.com/office/powerpoint/2010/main" val="426682755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609600"/>
            <a:ext cx="6781800" cy="1143000"/>
          </a:xfrm>
        </p:spPr>
        <p:txBody>
          <a:bodyPr/>
          <a:lstStyle/>
          <a:p>
            <a:r>
              <a:rPr lang="en-US" altLang="en-US" noProof="0"/>
              <a:t>Click to edit Master title style</a:t>
            </a:r>
          </a:p>
        </p:txBody>
      </p:sp>
      <p:sp>
        <p:nvSpPr>
          <p:cNvPr id="3" name="Content Placeholder 2"/>
          <p:cNvSpPr>
            <a:spLocks noGrp="1"/>
          </p:cNvSpPr>
          <p:nvPr>
            <p:ph idx="1"/>
          </p:nvPr>
        </p:nvSpPr>
        <p:spPr>
          <a:xfrm>
            <a:off x="1676400" y="1981200"/>
            <a:ext cx="6781800" cy="4114800"/>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344760274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ltLang="en-US" noProof="0"/>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alt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en-US" noProof="0"/>
              <a:t>Click to edit Master text styles</a:t>
            </a:r>
          </a:p>
        </p:txBody>
      </p:sp>
    </p:spTree>
    <p:extLst>
      <p:ext uri="{BB962C8B-B14F-4D97-AF65-F5344CB8AC3E}">
        <p14:creationId xmlns:p14="http://schemas.microsoft.com/office/powerpoint/2010/main" val="3365776099"/>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76400" y="609600"/>
            <a:ext cx="6781800" cy="1143000"/>
          </a:xfrm>
        </p:spPr>
        <p:txBody>
          <a:bodyPr/>
          <a:lstStyle/>
          <a:p>
            <a:r>
              <a:rPr lang="en-US" altLang="en-US" noProof="0"/>
              <a:t>Click to edit Master title style</a:t>
            </a:r>
          </a:p>
        </p:txBody>
      </p:sp>
      <p:sp>
        <p:nvSpPr>
          <p:cNvPr id="3" name="Vertical Text Placeholder 2"/>
          <p:cNvSpPr>
            <a:spLocks noGrp="1"/>
          </p:cNvSpPr>
          <p:nvPr>
            <p:ph type="body" orient="vert" idx="1"/>
          </p:nvPr>
        </p:nvSpPr>
        <p:spPr>
          <a:xfrm>
            <a:off x="1676400" y="1981200"/>
            <a:ext cx="6781800" cy="4114800"/>
          </a:xfrm>
        </p:spPr>
        <p:txBody>
          <a:bodyPr vert="eaVert"/>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273424395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609600"/>
            <a:ext cx="1695450" cy="5486400"/>
          </a:xfrm>
        </p:spPr>
        <p:txBody>
          <a:bodyPr vert="eaVert"/>
          <a:lstStyle/>
          <a:p>
            <a:r>
              <a:rPr lang="en-US" altLang="en-US" noProof="0"/>
              <a:t>Click to edit Master title style</a:t>
            </a:r>
          </a:p>
        </p:txBody>
      </p:sp>
      <p:sp>
        <p:nvSpPr>
          <p:cNvPr id="3" name="Vertical Text Placeholder 2"/>
          <p:cNvSpPr>
            <a:spLocks noGrp="1"/>
          </p:cNvSpPr>
          <p:nvPr>
            <p:ph type="body" orient="vert" idx="1"/>
          </p:nvPr>
        </p:nvSpPr>
        <p:spPr>
          <a:xfrm>
            <a:off x="1676400" y="609600"/>
            <a:ext cx="4933950" cy="5486400"/>
          </a:xfrm>
        </p:spPr>
        <p:txBody>
          <a:bodyPr vert="eaVert"/>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691216842"/>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4" name="Rectangle 11">
            <a:extLst>
              <a:ext uri="{FF2B5EF4-FFF2-40B4-BE49-F238E27FC236}">
                <a16:creationId xmlns:a16="http://schemas.microsoft.com/office/drawing/2014/main" id="{795BEBDC-6820-B078-C1D6-6D7C244066E1}"/>
              </a:ext>
            </a:extLst>
          </p:cNvPr>
          <p:cNvSpPr>
            <a:spLocks noChangeArrowheads="1"/>
          </p:cNvSpPr>
          <p:nvPr/>
        </p:nvSpPr>
        <p:spPr bwMode="auto">
          <a:xfrm>
            <a:off x="447675" y="3086100"/>
            <a:ext cx="8240713" cy="3305175"/>
          </a:xfrm>
          <a:prstGeom prst="rect">
            <a:avLst/>
          </a:prstGeom>
          <a:solidFill>
            <a:srgbClr val="1A3260"/>
          </a:solidFill>
          <a:ln>
            <a:noFill/>
          </a:ln>
        </p:spPr>
        <p:txBody>
          <a:bodyPr/>
          <a:lstStyle>
            <a:lvl1pPr>
              <a:buSzPct val="100000"/>
              <a:defRPr sz="2400">
                <a:solidFill>
                  <a:srgbClr val="000000"/>
                </a:solidFill>
                <a:latin typeface="Times" panose="02020603050405020304" pitchFamily="18" charset="0"/>
                <a:cs typeface="Arial" panose="020B0604020202020204" pitchFamily="34" charset="0"/>
              </a:defRPr>
            </a:lvl1pPr>
            <a:lvl2pPr marL="742950" indent="-285750">
              <a:buSzPct val="100000"/>
              <a:defRPr sz="2400">
                <a:solidFill>
                  <a:srgbClr val="000000"/>
                </a:solidFill>
                <a:latin typeface="Times" panose="02020603050405020304" pitchFamily="18" charset="0"/>
                <a:cs typeface="Arial" panose="020B0604020202020204" pitchFamily="34" charset="0"/>
              </a:defRPr>
            </a:lvl2pPr>
            <a:lvl3pPr marL="1143000" indent="-228600">
              <a:buSzPct val="100000"/>
              <a:defRPr sz="2400">
                <a:solidFill>
                  <a:srgbClr val="000000"/>
                </a:solidFill>
                <a:latin typeface="Times" panose="02020603050405020304" pitchFamily="18" charset="0"/>
                <a:cs typeface="Arial" panose="020B0604020202020204" pitchFamily="34" charset="0"/>
              </a:defRPr>
            </a:lvl3pPr>
            <a:lvl4pPr marL="1600200" indent="-228600">
              <a:buSzPct val="100000"/>
              <a:defRPr sz="2400">
                <a:solidFill>
                  <a:srgbClr val="000000"/>
                </a:solidFill>
                <a:latin typeface="Times" panose="02020603050405020304" pitchFamily="18" charset="0"/>
                <a:cs typeface="Arial" panose="020B0604020202020204" pitchFamily="34" charset="0"/>
              </a:defRPr>
            </a:lvl4pPr>
            <a:lvl5pPr marL="2057400" indent="-228600">
              <a:buSzPct val="100000"/>
              <a:defRPr sz="2400">
                <a:solidFill>
                  <a:srgbClr val="000000"/>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9pPr>
          </a:lstStyle>
          <a:p>
            <a:pPr>
              <a:buSzTx/>
              <a:defRPr/>
            </a:pPr>
            <a:endParaRPr lang="en-US" altLang="en-US" dirty="0">
              <a:solidFill>
                <a:srgbClr val="FFFFFF"/>
              </a:solidFill>
              <a:latin typeface="Gill Sans MT" panose="020B0502020104020203" pitchFamily="34" charset="0"/>
              <a:sym typeface="Wingdings" panose="05000000000000000000" pitchFamily="2" charset="2"/>
            </a:endParaRPr>
          </a:p>
        </p:txBody>
      </p:sp>
      <p:sp>
        <p:nvSpPr>
          <p:cNvPr id="2" name="Title 1"/>
          <p:cNvSpPr>
            <a:spLocks noGrp="1"/>
          </p:cNvSpPr>
          <p:nvPr>
            <p:ph type="ctrTitle"/>
          </p:nvPr>
        </p:nvSpPr>
        <p:spPr>
          <a:xfrm>
            <a:off x="581192" y="990600"/>
            <a:ext cx="7989752" cy="1504844"/>
          </a:xfrm>
          <a:effectLst/>
        </p:spPr>
        <p:txBody>
          <a:bodyPr/>
          <a:lstStyle>
            <a:lvl1pPr>
              <a:defRPr sz="3600">
                <a:solidFill>
                  <a:schemeClr val="accent1"/>
                </a:solidFill>
              </a:defRPr>
            </a:lvl1pPr>
          </a:lstStyle>
          <a:p>
            <a:r>
              <a:rPr lang="en-US" noProof="0"/>
              <a:t>Click to edit Master title style</a:t>
            </a:r>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en-US" noProof="0"/>
              <a:t>Click to edit Master subtitle style</a:t>
            </a:r>
          </a:p>
        </p:txBody>
      </p:sp>
      <p:sp>
        <p:nvSpPr>
          <p:cNvPr id="5" name="Slide Number Placeholder 5">
            <a:extLst>
              <a:ext uri="{FF2B5EF4-FFF2-40B4-BE49-F238E27FC236}">
                <a16:creationId xmlns:a16="http://schemas.microsoft.com/office/drawing/2014/main" id="{548267FC-20EE-D660-3F2E-136F60A8B0BC}"/>
              </a:ext>
            </a:extLst>
          </p:cNvPr>
          <p:cNvSpPr>
            <a:spLocks noGrp="1" noChangeArrowheads="1"/>
          </p:cNvSpPr>
          <p:nvPr>
            <p:ph type="sldNum" sz="quarter" idx="10"/>
          </p:nvPr>
        </p:nvSpPr>
        <p:spPr/>
        <p:txBody>
          <a:bodyPr/>
          <a:lstStyle>
            <a:lvl1pPr>
              <a:defRPr>
                <a:solidFill>
                  <a:srgbClr val="2F5AAC"/>
                </a:solidFill>
              </a:defRPr>
            </a:lvl1pPr>
          </a:lstStyle>
          <a:p>
            <a:pPr>
              <a:defRPr/>
            </a:pPr>
            <a:fld id="{3098701D-5CE1-45B9-947B-919B75619044}" type="slidenum">
              <a:rPr lang="en-US" altLang="en-US"/>
              <a:pPr>
                <a:defRPr/>
              </a:pPr>
              <a:t>‹#›</a:t>
            </a:fld>
            <a:endParaRPr lang="en-US" altLang="en-US" dirty="0"/>
          </a:p>
        </p:txBody>
      </p:sp>
      <p:sp>
        <p:nvSpPr>
          <p:cNvPr id="6" name="Date Placeholder 3">
            <a:extLst>
              <a:ext uri="{FF2B5EF4-FFF2-40B4-BE49-F238E27FC236}">
                <a16:creationId xmlns:a16="http://schemas.microsoft.com/office/drawing/2014/main" id="{E25972AD-313C-2DA1-F2E4-CF3231C6CABE}"/>
              </a:ext>
            </a:extLst>
          </p:cNvPr>
          <p:cNvSpPr>
            <a:spLocks noGrp="1"/>
          </p:cNvSpPr>
          <p:nvPr>
            <p:ph type="dt" sz="half" idx="11"/>
          </p:nvPr>
        </p:nvSpPr>
        <p:spPr/>
        <p:txBody>
          <a:bodyPr wrap="square" numCol="1" anchorCtr="0" compatLnSpc="1">
            <a:prstTxWarp prst="textNoShape">
              <a:avLst/>
            </a:prstTxWarp>
          </a:bodyPr>
          <a:lstStyle>
            <a:lvl1pPr>
              <a:buSzPct val="100000"/>
              <a:defRPr>
                <a:solidFill>
                  <a:srgbClr val="2F5AAC"/>
                </a:solidFill>
              </a:defRPr>
            </a:lvl1pPr>
          </a:lstStyle>
          <a:p>
            <a:pPr>
              <a:defRPr/>
            </a:pPr>
            <a:fld id="{E203E2AF-F56C-4127-ACB5-F756EB07B124}" type="datetime1">
              <a:rPr lang="en-US" altLang="en-US"/>
              <a:pPr>
                <a:defRPr/>
              </a:pPr>
              <a:t>5/16/2024</a:t>
            </a:fld>
            <a:endParaRPr lang="en-US" altLang="en-US" dirty="0"/>
          </a:p>
        </p:txBody>
      </p:sp>
      <p:sp>
        <p:nvSpPr>
          <p:cNvPr id="7" name="Footer Placeholder 4">
            <a:extLst>
              <a:ext uri="{FF2B5EF4-FFF2-40B4-BE49-F238E27FC236}">
                <a16:creationId xmlns:a16="http://schemas.microsoft.com/office/drawing/2014/main" id="{136CB62F-423E-5C27-A6F5-7694E30A1F2C}"/>
              </a:ext>
            </a:extLst>
          </p:cNvPr>
          <p:cNvSpPr>
            <a:spLocks noGrp="1"/>
          </p:cNvSpPr>
          <p:nvPr>
            <p:ph type="ftr" sz="quarter" idx="12"/>
          </p:nvPr>
        </p:nvSpPr>
        <p:spPr/>
        <p:txBody>
          <a:bodyPr wrap="square" numCol="1" anchorCtr="0" compatLnSpc="1">
            <a:prstTxWarp prst="textNoShape">
              <a:avLst/>
            </a:prstTxWarp>
          </a:bodyPr>
          <a:lstStyle>
            <a:lvl1pPr>
              <a:buSzPct val="100000"/>
              <a:defRPr cap="none">
                <a:solidFill>
                  <a:srgbClr val="2F5AAC"/>
                </a:solidFill>
              </a:defRPr>
            </a:lvl1pPr>
          </a:lstStyle>
          <a:p>
            <a:pPr>
              <a:defRPr/>
            </a:pPr>
            <a:endParaRPr lang="en-US" altLang="en-US" dirty="0"/>
          </a:p>
        </p:txBody>
      </p:sp>
    </p:spTree>
    <p:extLst>
      <p:ext uri="{BB962C8B-B14F-4D97-AF65-F5344CB8AC3E}">
        <p14:creationId xmlns:p14="http://schemas.microsoft.com/office/powerpoint/2010/main" val="2410943873"/>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Rectangle 11">
            <a:extLst>
              <a:ext uri="{FF2B5EF4-FFF2-40B4-BE49-F238E27FC236}">
                <a16:creationId xmlns:a16="http://schemas.microsoft.com/office/drawing/2014/main" id="{BA4F9172-830D-1AAB-B9C8-2DCF3DC1604F}"/>
              </a:ext>
            </a:extLst>
          </p:cNvPr>
          <p:cNvSpPr>
            <a:spLocks noChangeAspect="1" noChangeArrowheads="1"/>
          </p:cNvSpPr>
          <p:nvPr/>
        </p:nvSpPr>
        <p:spPr bwMode="auto">
          <a:xfrm>
            <a:off x="447675" y="600075"/>
            <a:ext cx="8239125" cy="1258888"/>
          </a:xfrm>
          <a:prstGeom prst="rect">
            <a:avLst/>
          </a:prstGeom>
          <a:solidFill>
            <a:srgbClr val="1A3260"/>
          </a:solidFill>
          <a:ln>
            <a:noFill/>
          </a:ln>
        </p:spPr>
        <p:txBody>
          <a:bodyPr/>
          <a:lstStyle>
            <a:lvl1pPr>
              <a:buSzPct val="100000"/>
              <a:defRPr sz="2400">
                <a:solidFill>
                  <a:srgbClr val="000000"/>
                </a:solidFill>
                <a:latin typeface="Times" panose="02020603050405020304" pitchFamily="18" charset="0"/>
                <a:cs typeface="Arial" panose="020B0604020202020204" pitchFamily="34" charset="0"/>
              </a:defRPr>
            </a:lvl1pPr>
            <a:lvl2pPr marL="742950" indent="-285750">
              <a:buSzPct val="100000"/>
              <a:defRPr sz="2400">
                <a:solidFill>
                  <a:srgbClr val="000000"/>
                </a:solidFill>
                <a:latin typeface="Times" panose="02020603050405020304" pitchFamily="18" charset="0"/>
                <a:cs typeface="Arial" panose="020B0604020202020204" pitchFamily="34" charset="0"/>
              </a:defRPr>
            </a:lvl2pPr>
            <a:lvl3pPr marL="1143000" indent="-228600">
              <a:buSzPct val="100000"/>
              <a:defRPr sz="2400">
                <a:solidFill>
                  <a:srgbClr val="000000"/>
                </a:solidFill>
                <a:latin typeface="Times" panose="02020603050405020304" pitchFamily="18" charset="0"/>
                <a:cs typeface="Arial" panose="020B0604020202020204" pitchFamily="34" charset="0"/>
              </a:defRPr>
            </a:lvl3pPr>
            <a:lvl4pPr marL="1600200" indent="-228600">
              <a:buSzPct val="100000"/>
              <a:defRPr sz="2400">
                <a:solidFill>
                  <a:srgbClr val="000000"/>
                </a:solidFill>
                <a:latin typeface="Times" panose="02020603050405020304" pitchFamily="18" charset="0"/>
                <a:cs typeface="Arial" panose="020B0604020202020204" pitchFamily="34" charset="0"/>
              </a:defRPr>
            </a:lvl4pPr>
            <a:lvl5pPr marL="2057400" indent="-228600">
              <a:buSzPct val="100000"/>
              <a:defRPr sz="2400">
                <a:solidFill>
                  <a:srgbClr val="000000"/>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9pPr>
          </a:lstStyle>
          <a:p>
            <a:pPr>
              <a:buSzTx/>
              <a:defRPr/>
            </a:pPr>
            <a:endParaRPr lang="en-US" altLang="en-US" dirty="0">
              <a:solidFill>
                <a:srgbClr val="FFFFFF"/>
              </a:solidFill>
              <a:latin typeface="Gill Sans MT" panose="020B0502020104020203" pitchFamily="34" charset="0"/>
              <a:sym typeface="Wingdings" panose="05000000000000000000" pitchFamily="2" charset="2"/>
            </a:endParaRPr>
          </a:p>
        </p:txBody>
      </p:sp>
      <p:sp>
        <p:nvSpPr>
          <p:cNvPr id="2" name="Title 1"/>
          <p:cNvSpPr>
            <a:spLocks noGrp="1"/>
          </p:cNvSpPr>
          <p:nvPr>
            <p:ph type="title"/>
          </p:nvPr>
        </p:nvSpPr>
        <p:spPr>
          <a:xfrm>
            <a:off x="581025" y="687388"/>
            <a:ext cx="7989888" cy="1082675"/>
          </a:xfrm>
        </p:spPr>
        <p:txBody>
          <a:bodyPr/>
          <a:lstStyle/>
          <a:p>
            <a:r>
              <a:rPr lang="en-US" noProof="0"/>
              <a:t>Click to edit Master title style</a:t>
            </a:r>
          </a:p>
        </p:txBody>
      </p:sp>
      <p:sp>
        <p:nvSpPr>
          <p:cNvPr id="3" name="Content Placeholder 2"/>
          <p:cNvSpPr>
            <a:spLocks noGrp="1"/>
          </p:cNvSpPr>
          <p:nvPr>
            <p:ph idx="1"/>
          </p:nvPr>
        </p:nvSpPr>
        <p:spPr>
          <a:xfrm>
            <a:off x="581192" y="2228003"/>
            <a:ext cx="7989752" cy="3630795"/>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 name="Slide Number Placeholder 5">
            <a:extLst>
              <a:ext uri="{FF2B5EF4-FFF2-40B4-BE49-F238E27FC236}">
                <a16:creationId xmlns:a16="http://schemas.microsoft.com/office/drawing/2014/main" id="{FBA4D675-805C-9892-8BAE-DB8A8E93FA9B}"/>
              </a:ext>
            </a:extLst>
          </p:cNvPr>
          <p:cNvSpPr>
            <a:spLocks noGrp="1" noChangeArrowheads="1"/>
          </p:cNvSpPr>
          <p:nvPr>
            <p:ph type="sldNum" sz="quarter" idx="10"/>
          </p:nvPr>
        </p:nvSpPr>
        <p:spPr/>
        <p:txBody>
          <a:bodyPr/>
          <a:lstStyle>
            <a:lvl1pPr>
              <a:defRPr/>
            </a:lvl1pPr>
          </a:lstStyle>
          <a:p>
            <a:pPr>
              <a:defRPr/>
            </a:pPr>
            <a:fld id="{62873537-0AEE-4F84-BE21-15B3C2DFF207}" type="slidenum">
              <a:rPr lang="en-US" altLang="en-US"/>
              <a:pPr>
                <a:defRPr/>
              </a:pPr>
              <a:t>‹#›</a:t>
            </a:fld>
            <a:endParaRPr lang="en-US" altLang="en-US" dirty="0">
              <a:solidFill>
                <a:srgbClr val="000000"/>
              </a:solidFill>
            </a:endParaRPr>
          </a:p>
        </p:txBody>
      </p:sp>
      <p:sp>
        <p:nvSpPr>
          <p:cNvPr id="6" name="Date Placeholder 3">
            <a:extLst>
              <a:ext uri="{FF2B5EF4-FFF2-40B4-BE49-F238E27FC236}">
                <a16:creationId xmlns:a16="http://schemas.microsoft.com/office/drawing/2014/main" id="{4740DE3E-AED9-2E46-BCF2-B7CEE278EAAB}"/>
              </a:ext>
            </a:extLst>
          </p:cNvPr>
          <p:cNvSpPr>
            <a:spLocks noGrp="1"/>
          </p:cNvSpPr>
          <p:nvPr>
            <p:ph type="dt" sz="half" idx="11"/>
          </p:nvPr>
        </p:nvSpPr>
        <p:spPr/>
        <p:txBody>
          <a:bodyPr wrap="square" numCol="1" anchorCtr="0" compatLnSpc="1">
            <a:prstTxWarp prst="textNoShape">
              <a:avLst/>
            </a:prstTxWarp>
          </a:bodyPr>
          <a:lstStyle>
            <a:lvl1pPr>
              <a:buSzPct val="100000"/>
              <a:defRPr>
                <a:solidFill>
                  <a:srgbClr val="4590B8"/>
                </a:solidFill>
              </a:defRPr>
            </a:lvl1pPr>
          </a:lstStyle>
          <a:p>
            <a:pPr>
              <a:defRPr/>
            </a:pPr>
            <a:fld id="{0F3A04CB-F4D7-40C1-B83E-EDC9F5FE39EB}" type="datetime1">
              <a:rPr lang="en-US" altLang="en-US"/>
              <a:pPr>
                <a:defRPr/>
              </a:pPr>
              <a:t>5/16/2024</a:t>
            </a:fld>
            <a:endParaRPr lang="en-US" altLang="en-US" dirty="0"/>
          </a:p>
        </p:txBody>
      </p:sp>
      <p:sp>
        <p:nvSpPr>
          <p:cNvPr id="7" name="Footer Placeholder 4">
            <a:extLst>
              <a:ext uri="{FF2B5EF4-FFF2-40B4-BE49-F238E27FC236}">
                <a16:creationId xmlns:a16="http://schemas.microsoft.com/office/drawing/2014/main" id="{E8F7C571-F72A-22B5-FFC6-A05C6A37B5BE}"/>
              </a:ext>
            </a:extLst>
          </p:cNvPr>
          <p:cNvSpPr>
            <a:spLocks noGrp="1"/>
          </p:cNvSpPr>
          <p:nvPr>
            <p:ph type="ftr" sz="quarter" idx="12"/>
          </p:nvPr>
        </p:nvSpPr>
        <p:spPr/>
        <p:txBody>
          <a:bodyPr wrap="square" numCol="1" anchorCtr="0" compatLnSpc="1">
            <a:prstTxWarp prst="textNoShape">
              <a:avLst/>
            </a:prstTxWarp>
          </a:bodyPr>
          <a:lstStyle>
            <a:lvl1pPr>
              <a:buSzPct val="100000"/>
              <a:defRPr cap="none">
                <a:solidFill>
                  <a:srgbClr val="4590B8"/>
                </a:solidFill>
              </a:defRPr>
            </a:lvl1pPr>
          </a:lstStyle>
          <a:p>
            <a:pPr>
              <a:defRPr/>
            </a:pPr>
            <a:endParaRPr lang="en-US" altLang="en-US" dirty="0"/>
          </a:p>
        </p:txBody>
      </p:sp>
    </p:spTree>
    <p:extLst>
      <p:ext uri="{BB962C8B-B14F-4D97-AF65-F5344CB8AC3E}">
        <p14:creationId xmlns:p14="http://schemas.microsoft.com/office/powerpoint/2010/main" val="820085790"/>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4" name="Rectangle 11">
            <a:extLst>
              <a:ext uri="{FF2B5EF4-FFF2-40B4-BE49-F238E27FC236}">
                <a16:creationId xmlns:a16="http://schemas.microsoft.com/office/drawing/2014/main" id="{0978DE41-3D28-FA18-FDC2-F8F5014FA814}"/>
              </a:ext>
            </a:extLst>
          </p:cNvPr>
          <p:cNvSpPr>
            <a:spLocks noChangeAspect="1" noChangeArrowheads="1"/>
          </p:cNvSpPr>
          <p:nvPr/>
        </p:nvSpPr>
        <p:spPr bwMode="auto">
          <a:xfrm>
            <a:off x="452438" y="5141913"/>
            <a:ext cx="8239125" cy="1258887"/>
          </a:xfrm>
          <a:prstGeom prst="rect">
            <a:avLst/>
          </a:prstGeom>
          <a:solidFill>
            <a:srgbClr val="1A3260"/>
          </a:solidFill>
          <a:ln>
            <a:noFill/>
          </a:ln>
        </p:spPr>
        <p:txBody>
          <a:bodyPr/>
          <a:lstStyle>
            <a:lvl1pPr>
              <a:buSzPct val="100000"/>
              <a:defRPr sz="2400">
                <a:solidFill>
                  <a:srgbClr val="000000"/>
                </a:solidFill>
                <a:latin typeface="Times" panose="02020603050405020304" pitchFamily="18" charset="0"/>
                <a:cs typeface="Arial" panose="020B0604020202020204" pitchFamily="34" charset="0"/>
              </a:defRPr>
            </a:lvl1pPr>
            <a:lvl2pPr marL="742950" indent="-285750">
              <a:buSzPct val="100000"/>
              <a:defRPr sz="2400">
                <a:solidFill>
                  <a:srgbClr val="000000"/>
                </a:solidFill>
                <a:latin typeface="Times" panose="02020603050405020304" pitchFamily="18" charset="0"/>
                <a:cs typeface="Arial" panose="020B0604020202020204" pitchFamily="34" charset="0"/>
              </a:defRPr>
            </a:lvl2pPr>
            <a:lvl3pPr marL="1143000" indent="-228600">
              <a:buSzPct val="100000"/>
              <a:defRPr sz="2400">
                <a:solidFill>
                  <a:srgbClr val="000000"/>
                </a:solidFill>
                <a:latin typeface="Times" panose="02020603050405020304" pitchFamily="18" charset="0"/>
                <a:cs typeface="Arial" panose="020B0604020202020204" pitchFamily="34" charset="0"/>
              </a:defRPr>
            </a:lvl3pPr>
            <a:lvl4pPr marL="1600200" indent="-228600">
              <a:buSzPct val="100000"/>
              <a:defRPr sz="2400">
                <a:solidFill>
                  <a:srgbClr val="000000"/>
                </a:solidFill>
                <a:latin typeface="Times" panose="02020603050405020304" pitchFamily="18" charset="0"/>
                <a:cs typeface="Arial" panose="020B0604020202020204" pitchFamily="34" charset="0"/>
              </a:defRPr>
            </a:lvl4pPr>
            <a:lvl5pPr marL="2057400" indent="-228600">
              <a:buSzPct val="100000"/>
              <a:defRPr sz="2400">
                <a:solidFill>
                  <a:srgbClr val="000000"/>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9pPr>
          </a:lstStyle>
          <a:p>
            <a:pPr>
              <a:buSzTx/>
              <a:defRPr/>
            </a:pPr>
            <a:endParaRPr lang="en-US" altLang="en-US" dirty="0">
              <a:solidFill>
                <a:srgbClr val="FFFFFF"/>
              </a:solidFill>
              <a:latin typeface="Gill Sans MT" panose="020B0502020104020203" pitchFamily="34" charset="0"/>
              <a:sym typeface="Wingdings" panose="05000000000000000000" pitchFamily="2" charset="2"/>
            </a:endParaRPr>
          </a:p>
        </p:txBody>
      </p:sp>
      <p:sp>
        <p:nvSpPr>
          <p:cNvPr id="2" name="Title 1"/>
          <p:cNvSpPr>
            <a:spLocks noGrp="1"/>
          </p:cNvSpPr>
          <p:nvPr>
            <p:ph type="title"/>
          </p:nvPr>
        </p:nvSpPr>
        <p:spPr>
          <a:xfrm>
            <a:off x="581193" y="3036573"/>
            <a:ext cx="7989751" cy="1504844"/>
          </a:xfrm>
        </p:spPr>
        <p:txBody>
          <a:bodyPr/>
          <a:lstStyle>
            <a:lvl1pPr algn="l">
              <a:defRPr sz="3600" b="0" cap="all">
                <a:solidFill>
                  <a:schemeClr val="accent1"/>
                </a:solidFill>
              </a:defRPr>
            </a:lvl1pPr>
          </a:lstStyle>
          <a:p>
            <a:r>
              <a:rPr lang="en-US" noProof="0"/>
              <a:t>Click to edit Master title style</a:t>
            </a:r>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noProof="0"/>
              <a:t>Click to edit Master text styles</a:t>
            </a:r>
          </a:p>
        </p:txBody>
      </p:sp>
      <p:sp>
        <p:nvSpPr>
          <p:cNvPr id="5" name="Slide Number Placeholder 5">
            <a:extLst>
              <a:ext uri="{FF2B5EF4-FFF2-40B4-BE49-F238E27FC236}">
                <a16:creationId xmlns:a16="http://schemas.microsoft.com/office/drawing/2014/main" id="{551718D1-AFA6-B6FC-23FA-70406A813A65}"/>
              </a:ext>
            </a:extLst>
          </p:cNvPr>
          <p:cNvSpPr>
            <a:spLocks noGrp="1" noChangeArrowheads="1"/>
          </p:cNvSpPr>
          <p:nvPr>
            <p:ph type="sldNum" sz="quarter" idx="10"/>
          </p:nvPr>
        </p:nvSpPr>
        <p:spPr/>
        <p:txBody>
          <a:bodyPr/>
          <a:lstStyle>
            <a:lvl1pPr>
              <a:defRPr>
                <a:solidFill>
                  <a:srgbClr val="2F5AAC"/>
                </a:solidFill>
              </a:defRPr>
            </a:lvl1pPr>
          </a:lstStyle>
          <a:p>
            <a:pPr>
              <a:defRPr/>
            </a:pPr>
            <a:fld id="{A70DEA25-D391-48FD-8A62-6A52F9E112C6}" type="slidenum">
              <a:rPr lang="en-US" altLang="en-US"/>
              <a:pPr>
                <a:defRPr/>
              </a:pPr>
              <a:t>‹#›</a:t>
            </a:fld>
            <a:endParaRPr lang="en-US" altLang="en-US" dirty="0"/>
          </a:p>
        </p:txBody>
      </p:sp>
      <p:sp>
        <p:nvSpPr>
          <p:cNvPr id="6" name="Date Placeholder 3">
            <a:extLst>
              <a:ext uri="{FF2B5EF4-FFF2-40B4-BE49-F238E27FC236}">
                <a16:creationId xmlns:a16="http://schemas.microsoft.com/office/drawing/2014/main" id="{0F74998A-8BF7-2DEE-ADC5-1A753F2AE74A}"/>
              </a:ext>
            </a:extLst>
          </p:cNvPr>
          <p:cNvSpPr>
            <a:spLocks noGrp="1"/>
          </p:cNvSpPr>
          <p:nvPr>
            <p:ph type="dt" sz="half" idx="11"/>
          </p:nvPr>
        </p:nvSpPr>
        <p:spPr/>
        <p:txBody>
          <a:bodyPr wrap="square" numCol="1" anchorCtr="0" compatLnSpc="1">
            <a:prstTxWarp prst="textNoShape">
              <a:avLst/>
            </a:prstTxWarp>
          </a:bodyPr>
          <a:lstStyle>
            <a:lvl1pPr>
              <a:buSzPct val="100000"/>
              <a:defRPr>
                <a:solidFill>
                  <a:srgbClr val="2F5AAC"/>
                </a:solidFill>
              </a:defRPr>
            </a:lvl1pPr>
          </a:lstStyle>
          <a:p>
            <a:pPr>
              <a:defRPr/>
            </a:pPr>
            <a:fld id="{F03DC690-27B3-4EC6-9276-08D790CF470D}" type="datetime1">
              <a:rPr lang="en-US" altLang="en-US"/>
              <a:pPr>
                <a:defRPr/>
              </a:pPr>
              <a:t>5/16/2024</a:t>
            </a:fld>
            <a:endParaRPr lang="en-US" altLang="en-US" dirty="0"/>
          </a:p>
        </p:txBody>
      </p:sp>
      <p:sp>
        <p:nvSpPr>
          <p:cNvPr id="7" name="Footer Placeholder 4">
            <a:extLst>
              <a:ext uri="{FF2B5EF4-FFF2-40B4-BE49-F238E27FC236}">
                <a16:creationId xmlns:a16="http://schemas.microsoft.com/office/drawing/2014/main" id="{8AFE7735-E71D-44E8-060B-3417C529F262}"/>
              </a:ext>
            </a:extLst>
          </p:cNvPr>
          <p:cNvSpPr>
            <a:spLocks noGrp="1"/>
          </p:cNvSpPr>
          <p:nvPr>
            <p:ph type="ftr" sz="quarter" idx="12"/>
          </p:nvPr>
        </p:nvSpPr>
        <p:spPr/>
        <p:txBody>
          <a:bodyPr wrap="square" numCol="1" anchorCtr="0" compatLnSpc="1">
            <a:prstTxWarp prst="textNoShape">
              <a:avLst/>
            </a:prstTxWarp>
          </a:bodyPr>
          <a:lstStyle>
            <a:lvl1pPr>
              <a:buSzPct val="100000"/>
              <a:defRPr cap="none">
                <a:solidFill>
                  <a:srgbClr val="2F5AAC"/>
                </a:solidFill>
              </a:defRPr>
            </a:lvl1pPr>
          </a:lstStyle>
          <a:p>
            <a:pPr>
              <a:defRPr/>
            </a:pPr>
            <a:endParaRPr lang="en-US" altLang="en-US" dirty="0"/>
          </a:p>
        </p:txBody>
      </p:sp>
    </p:spTree>
    <p:extLst>
      <p:ext uri="{BB962C8B-B14F-4D97-AF65-F5344CB8AC3E}">
        <p14:creationId xmlns:p14="http://schemas.microsoft.com/office/powerpoint/2010/main" val="183562784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5" name="Rectangle 11">
            <a:extLst>
              <a:ext uri="{FF2B5EF4-FFF2-40B4-BE49-F238E27FC236}">
                <a16:creationId xmlns:a16="http://schemas.microsoft.com/office/drawing/2014/main" id="{DF9CE7C4-6D70-22C2-F164-970E628CCEF6}"/>
              </a:ext>
            </a:extLst>
          </p:cNvPr>
          <p:cNvSpPr>
            <a:spLocks noChangeAspect="1" noChangeArrowheads="1"/>
          </p:cNvSpPr>
          <p:nvPr/>
        </p:nvSpPr>
        <p:spPr bwMode="auto">
          <a:xfrm>
            <a:off x="447675" y="600075"/>
            <a:ext cx="8239125" cy="1258888"/>
          </a:xfrm>
          <a:prstGeom prst="rect">
            <a:avLst/>
          </a:prstGeom>
          <a:solidFill>
            <a:srgbClr val="1A3260"/>
          </a:solidFill>
          <a:ln>
            <a:noFill/>
          </a:ln>
        </p:spPr>
        <p:txBody>
          <a:bodyPr/>
          <a:lstStyle>
            <a:lvl1pPr>
              <a:buSzPct val="100000"/>
              <a:defRPr sz="2400">
                <a:solidFill>
                  <a:srgbClr val="000000"/>
                </a:solidFill>
                <a:latin typeface="Times" panose="02020603050405020304" pitchFamily="18" charset="0"/>
                <a:cs typeface="Arial" panose="020B0604020202020204" pitchFamily="34" charset="0"/>
              </a:defRPr>
            </a:lvl1pPr>
            <a:lvl2pPr marL="742950" indent="-285750">
              <a:buSzPct val="100000"/>
              <a:defRPr sz="2400">
                <a:solidFill>
                  <a:srgbClr val="000000"/>
                </a:solidFill>
                <a:latin typeface="Times" panose="02020603050405020304" pitchFamily="18" charset="0"/>
                <a:cs typeface="Arial" panose="020B0604020202020204" pitchFamily="34" charset="0"/>
              </a:defRPr>
            </a:lvl2pPr>
            <a:lvl3pPr marL="1143000" indent="-228600">
              <a:buSzPct val="100000"/>
              <a:defRPr sz="2400">
                <a:solidFill>
                  <a:srgbClr val="000000"/>
                </a:solidFill>
                <a:latin typeface="Times" panose="02020603050405020304" pitchFamily="18" charset="0"/>
                <a:cs typeface="Arial" panose="020B0604020202020204" pitchFamily="34" charset="0"/>
              </a:defRPr>
            </a:lvl3pPr>
            <a:lvl4pPr marL="1600200" indent="-228600">
              <a:buSzPct val="100000"/>
              <a:defRPr sz="2400">
                <a:solidFill>
                  <a:srgbClr val="000000"/>
                </a:solidFill>
                <a:latin typeface="Times" panose="02020603050405020304" pitchFamily="18" charset="0"/>
                <a:cs typeface="Arial" panose="020B0604020202020204" pitchFamily="34" charset="0"/>
              </a:defRPr>
            </a:lvl4pPr>
            <a:lvl5pPr marL="2057400" indent="-228600">
              <a:buSzPct val="100000"/>
              <a:defRPr sz="2400">
                <a:solidFill>
                  <a:srgbClr val="000000"/>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9pPr>
          </a:lstStyle>
          <a:p>
            <a:pPr>
              <a:buSzTx/>
              <a:defRPr/>
            </a:pPr>
            <a:endParaRPr lang="en-US" altLang="en-US" dirty="0">
              <a:solidFill>
                <a:srgbClr val="FFFFFF"/>
              </a:solidFill>
              <a:latin typeface="Gill Sans MT" panose="020B0502020104020203" pitchFamily="34" charset="0"/>
              <a:sym typeface="Wingdings" panose="05000000000000000000" pitchFamily="2" charset="2"/>
            </a:endParaRPr>
          </a:p>
        </p:txBody>
      </p:sp>
      <p:sp>
        <p:nvSpPr>
          <p:cNvPr id="2" name="Title 1"/>
          <p:cNvSpPr>
            <a:spLocks noGrp="1"/>
          </p:cNvSpPr>
          <p:nvPr>
            <p:ph type="title"/>
          </p:nvPr>
        </p:nvSpPr>
        <p:spPr>
          <a:xfrm>
            <a:off x="581025" y="687388"/>
            <a:ext cx="7989888" cy="1082675"/>
          </a:xfrm>
        </p:spPr>
        <p:txBody>
          <a:bodyPr/>
          <a:lstStyle/>
          <a:p>
            <a:r>
              <a:rPr lang="en-US" noProof="0"/>
              <a:t>Click to edit Master title style</a:t>
            </a:r>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Slide Number Placeholder 6">
            <a:extLst>
              <a:ext uri="{FF2B5EF4-FFF2-40B4-BE49-F238E27FC236}">
                <a16:creationId xmlns:a16="http://schemas.microsoft.com/office/drawing/2014/main" id="{8C3CA54C-9F3A-662A-23DE-B2CABBA73F15}"/>
              </a:ext>
            </a:extLst>
          </p:cNvPr>
          <p:cNvSpPr>
            <a:spLocks noGrp="1" noChangeArrowheads="1"/>
          </p:cNvSpPr>
          <p:nvPr>
            <p:ph type="sldNum" sz="quarter" idx="10"/>
          </p:nvPr>
        </p:nvSpPr>
        <p:spPr/>
        <p:txBody>
          <a:bodyPr/>
          <a:lstStyle>
            <a:lvl1pPr>
              <a:defRPr/>
            </a:lvl1pPr>
          </a:lstStyle>
          <a:p>
            <a:pPr>
              <a:defRPr/>
            </a:pPr>
            <a:fld id="{4BBAB052-555C-4B8B-B85D-F5AA197DE861}" type="slidenum">
              <a:rPr lang="en-US" altLang="en-US"/>
              <a:pPr>
                <a:defRPr/>
              </a:pPr>
              <a:t>‹#›</a:t>
            </a:fld>
            <a:endParaRPr lang="en-US" altLang="en-US" dirty="0">
              <a:solidFill>
                <a:srgbClr val="000000"/>
              </a:solidFill>
            </a:endParaRPr>
          </a:p>
        </p:txBody>
      </p:sp>
      <p:sp>
        <p:nvSpPr>
          <p:cNvPr id="7" name="Date Placeholder 4">
            <a:extLst>
              <a:ext uri="{FF2B5EF4-FFF2-40B4-BE49-F238E27FC236}">
                <a16:creationId xmlns:a16="http://schemas.microsoft.com/office/drawing/2014/main" id="{B65E3625-65F5-1334-E0D9-8587E1DEE9FE}"/>
              </a:ext>
            </a:extLst>
          </p:cNvPr>
          <p:cNvSpPr>
            <a:spLocks noGrp="1"/>
          </p:cNvSpPr>
          <p:nvPr>
            <p:ph type="dt" sz="half" idx="11"/>
          </p:nvPr>
        </p:nvSpPr>
        <p:spPr/>
        <p:txBody>
          <a:bodyPr wrap="square" numCol="1" anchorCtr="0" compatLnSpc="1">
            <a:prstTxWarp prst="textNoShape">
              <a:avLst/>
            </a:prstTxWarp>
          </a:bodyPr>
          <a:lstStyle>
            <a:lvl1pPr>
              <a:buSzPct val="100000"/>
              <a:defRPr>
                <a:solidFill>
                  <a:srgbClr val="4590B8"/>
                </a:solidFill>
              </a:defRPr>
            </a:lvl1pPr>
          </a:lstStyle>
          <a:p>
            <a:pPr>
              <a:defRPr/>
            </a:pPr>
            <a:fld id="{0A64507E-1BCD-493A-8B19-EE96AAF0241C}" type="datetime1">
              <a:rPr lang="en-US" altLang="en-US"/>
              <a:pPr>
                <a:defRPr/>
              </a:pPr>
              <a:t>5/16/2024</a:t>
            </a:fld>
            <a:endParaRPr lang="en-US" altLang="en-US" dirty="0"/>
          </a:p>
        </p:txBody>
      </p:sp>
      <p:sp>
        <p:nvSpPr>
          <p:cNvPr id="8" name="Footer Placeholder 5">
            <a:extLst>
              <a:ext uri="{FF2B5EF4-FFF2-40B4-BE49-F238E27FC236}">
                <a16:creationId xmlns:a16="http://schemas.microsoft.com/office/drawing/2014/main" id="{C32AB886-739D-D4B7-3B45-9ACC6D26EDE3}"/>
              </a:ext>
            </a:extLst>
          </p:cNvPr>
          <p:cNvSpPr>
            <a:spLocks noGrp="1"/>
          </p:cNvSpPr>
          <p:nvPr>
            <p:ph type="ftr" sz="quarter" idx="12"/>
          </p:nvPr>
        </p:nvSpPr>
        <p:spPr/>
        <p:txBody>
          <a:bodyPr wrap="square" numCol="1" anchorCtr="0" compatLnSpc="1">
            <a:prstTxWarp prst="textNoShape">
              <a:avLst/>
            </a:prstTxWarp>
          </a:bodyPr>
          <a:lstStyle>
            <a:lvl1pPr>
              <a:buSzPct val="100000"/>
              <a:defRPr cap="none">
                <a:solidFill>
                  <a:srgbClr val="4590B8"/>
                </a:solidFill>
              </a:defRPr>
            </a:lvl1pPr>
          </a:lstStyle>
          <a:p>
            <a:pPr>
              <a:defRPr/>
            </a:pPr>
            <a:endParaRPr lang="en-US" altLang="en-US" dirty="0"/>
          </a:p>
        </p:txBody>
      </p:sp>
    </p:spTree>
    <p:extLst>
      <p:ext uri="{BB962C8B-B14F-4D97-AF65-F5344CB8AC3E}">
        <p14:creationId xmlns:p14="http://schemas.microsoft.com/office/powerpoint/2010/main" val="1074887581"/>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7" name="Rectangle 11">
            <a:extLst>
              <a:ext uri="{FF2B5EF4-FFF2-40B4-BE49-F238E27FC236}">
                <a16:creationId xmlns:a16="http://schemas.microsoft.com/office/drawing/2014/main" id="{04A68635-6DB6-9D10-6D17-D5A5FA5A0C5B}"/>
              </a:ext>
            </a:extLst>
          </p:cNvPr>
          <p:cNvSpPr>
            <a:spLocks noChangeAspect="1" noChangeArrowheads="1"/>
          </p:cNvSpPr>
          <p:nvPr/>
        </p:nvSpPr>
        <p:spPr bwMode="auto">
          <a:xfrm>
            <a:off x="447675" y="600075"/>
            <a:ext cx="8239125" cy="1258888"/>
          </a:xfrm>
          <a:prstGeom prst="rect">
            <a:avLst/>
          </a:prstGeom>
          <a:solidFill>
            <a:srgbClr val="1A3260"/>
          </a:solidFill>
          <a:ln>
            <a:noFill/>
          </a:ln>
        </p:spPr>
        <p:txBody>
          <a:bodyPr/>
          <a:lstStyle>
            <a:lvl1pPr>
              <a:buSzPct val="100000"/>
              <a:defRPr sz="2400">
                <a:solidFill>
                  <a:srgbClr val="000000"/>
                </a:solidFill>
                <a:latin typeface="Times" panose="02020603050405020304" pitchFamily="18" charset="0"/>
                <a:cs typeface="Arial" panose="020B0604020202020204" pitchFamily="34" charset="0"/>
              </a:defRPr>
            </a:lvl1pPr>
            <a:lvl2pPr marL="742950" indent="-285750">
              <a:buSzPct val="100000"/>
              <a:defRPr sz="2400">
                <a:solidFill>
                  <a:srgbClr val="000000"/>
                </a:solidFill>
                <a:latin typeface="Times" panose="02020603050405020304" pitchFamily="18" charset="0"/>
                <a:cs typeface="Arial" panose="020B0604020202020204" pitchFamily="34" charset="0"/>
              </a:defRPr>
            </a:lvl2pPr>
            <a:lvl3pPr marL="1143000" indent="-228600">
              <a:buSzPct val="100000"/>
              <a:defRPr sz="2400">
                <a:solidFill>
                  <a:srgbClr val="000000"/>
                </a:solidFill>
                <a:latin typeface="Times" panose="02020603050405020304" pitchFamily="18" charset="0"/>
                <a:cs typeface="Arial" panose="020B0604020202020204" pitchFamily="34" charset="0"/>
              </a:defRPr>
            </a:lvl3pPr>
            <a:lvl4pPr marL="1600200" indent="-228600">
              <a:buSzPct val="100000"/>
              <a:defRPr sz="2400">
                <a:solidFill>
                  <a:srgbClr val="000000"/>
                </a:solidFill>
                <a:latin typeface="Times" panose="02020603050405020304" pitchFamily="18" charset="0"/>
                <a:cs typeface="Arial" panose="020B0604020202020204" pitchFamily="34" charset="0"/>
              </a:defRPr>
            </a:lvl4pPr>
            <a:lvl5pPr marL="2057400" indent="-228600">
              <a:buSzPct val="100000"/>
              <a:defRPr sz="2400">
                <a:solidFill>
                  <a:srgbClr val="000000"/>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9pPr>
          </a:lstStyle>
          <a:p>
            <a:pPr>
              <a:buSzTx/>
              <a:defRPr/>
            </a:pPr>
            <a:endParaRPr lang="en-US" altLang="en-US" dirty="0">
              <a:solidFill>
                <a:srgbClr val="FFFFFF"/>
              </a:solidFill>
              <a:latin typeface="Gill Sans MT" panose="020B0502020104020203" pitchFamily="34" charset="0"/>
              <a:sym typeface="Wingdings" panose="05000000000000000000" pitchFamily="2" charset="2"/>
            </a:endParaRPr>
          </a:p>
        </p:txBody>
      </p:sp>
      <p:sp>
        <p:nvSpPr>
          <p:cNvPr id="2" name="Title 1"/>
          <p:cNvSpPr>
            <a:spLocks noGrp="1"/>
          </p:cNvSpPr>
          <p:nvPr>
            <p:ph type="title"/>
          </p:nvPr>
        </p:nvSpPr>
        <p:spPr>
          <a:xfrm>
            <a:off x="581025" y="687388"/>
            <a:ext cx="7989888" cy="1082675"/>
          </a:xfrm>
        </p:spPr>
        <p:txBody>
          <a:bodyPr/>
          <a:lstStyle>
            <a:lvl1pPr>
              <a:defRPr/>
            </a:lvl1pPr>
          </a:lstStyle>
          <a:p>
            <a:r>
              <a:rPr lang="en-US" noProof="0"/>
              <a:t>Click to edit Master title style</a:t>
            </a:r>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en-US" noProof="0"/>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en-US" noProof="0"/>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8" name="Slide Number Placeholder 8">
            <a:extLst>
              <a:ext uri="{FF2B5EF4-FFF2-40B4-BE49-F238E27FC236}">
                <a16:creationId xmlns:a16="http://schemas.microsoft.com/office/drawing/2014/main" id="{3F172CD9-3991-F467-BAD0-A8D6D0575A4B}"/>
              </a:ext>
            </a:extLst>
          </p:cNvPr>
          <p:cNvSpPr>
            <a:spLocks noGrp="1" noChangeArrowheads="1"/>
          </p:cNvSpPr>
          <p:nvPr>
            <p:ph type="sldNum" sz="quarter" idx="10"/>
          </p:nvPr>
        </p:nvSpPr>
        <p:spPr/>
        <p:txBody>
          <a:bodyPr/>
          <a:lstStyle>
            <a:lvl1pPr>
              <a:defRPr/>
            </a:lvl1pPr>
          </a:lstStyle>
          <a:p>
            <a:pPr>
              <a:defRPr/>
            </a:pPr>
            <a:fld id="{88DA7940-0AAB-48B2-9069-CAB5CB7664A2}" type="slidenum">
              <a:rPr lang="en-US" altLang="en-US"/>
              <a:pPr>
                <a:defRPr/>
              </a:pPr>
              <a:t>‹#›</a:t>
            </a:fld>
            <a:endParaRPr lang="en-US" altLang="en-US" dirty="0">
              <a:solidFill>
                <a:srgbClr val="000000"/>
              </a:solidFill>
            </a:endParaRPr>
          </a:p>
        </p:txBody>
      </p:sp>
      <p:sp>
        <p:nvSpPr>
          <p:cNvPr id="9" name="Date Placeholder 6">
            <a:extLst>
              <a:ext uri="{FF2B5EF4-FFF2-40B4-BE49-F238E27FC236}">
                <a16:creationId xmlns:a16="http://schemas.microsoft.com/office/drawing/2014/main" id="{24D0349A-BC99-4B4A-03E0-68FBB0288D52}"/>
              </a:ext>
            </a:extLst>
          </p:cNvPr>
          <p:cNvSpPr>
            <a:spLocks noGrp="1"/>
          </p:cNvSpPr>
          <p:nvPr>
            <p:ph type="dt" sz="half" idx="11"/>
          </p:nvPr>
        </p:nvSpPr>
        <p:spPr/>
        <p:txBody>
          <a:bodyPr wrap="square" numCol="1" anchorCtr="0" compatLnSpc="1">
            <a:prstTxWarp prst="textNoShape">
              <a:avLst/>
            </a:prstTxWarp>
          </a:bodyPr>
          <a:lstStyle>
            <a:lvl1pPr>
              <a:buSzPct val="100000"/>
              <a:defRPr>
                <a:solidFill>
                  <a:srgbClr val="4590B8"/>
                </a:solidFill>
              </a:defRPr>
            </a:lvl1pPr>
          </a:lstStyle>
          <a:p>
            <a:pPr>
              <a:defRPr/>
            </a:pPr>
            <a:fld id="{83F9828A-1C85-4530-B830-D7628DAFE095}" type="datetime1">
              <a:rPr lang="en-US" altLang="en-US"/>
              <a:pPr>
                <a:defRPr/>
              </a:pPr>
              <a:t>5/16/2024</a:t>
            </a:fld>
            <a:endParaRPr lang="en-US" altLang="en-US" dirty="0"/>
          </a:p>
        </p:txBody>
      </p:sp>
      <p:sp>
        <p:nvSpPr>
          <p:cNvPr id="10" name="Footer Placeholder 7">
            <a:extLst>
              <a:ext uri="{FF2B5EF4-FFF2-40B4-BE49-F238E27FC236}">
                <a16:creationId xmlns:a16="http://schemas.microsoft.com/office/drawing/2014/main" id="{473D1BD9-3078-B6B1-779F-5411E70A2C46}"/>
              </a:ext>
            </a:extLst>
          </p:cNvPr>
          <p:cNvSpPr>
            <a:spLocks noGrp="1"/>
          </p:cNvSpPr>
          <p:nvPr>
            <p:ph type="ftr" sz="quarter" idx="12"/>
          </p:nvPr>
        </p:nvSpPr>
        <p:spPr/>
        <p:txBody>
          <a:bodyPr wrap="square" numCol="1" anchorCtr="0" compatLnSpc="1">
            <a:prstTxWarp prst="textNoShape">
              <a:avLst/>
            </a:prstTxWarp>
          </a:bodyPr>
          <a:lstStyle>
            <a:lvl1pPr>
              <a:buSzPct val="100000"/>
              <a:defRPr cap="none">
                <a:solidFill>
                  <a:srgbClr val="4590B8"/>
                </a:solidFill>
              </a:defRPr>
            </a:lvl1pPr>
          </a:lstStyle>
          <a:p>
            <a:pPr>
              <a:defRPr/>
            </a:pPr>
            <a:endParaRPr lang="en-US" altLang="en-US" dirty="0"/>
          </a:p>
        </p:txBody>
      </p:sp>
    </p:spTree>
    <p:extLst>
      <p:ext uri="{BB962C8B-B14F-4D97-AF65-F5344CB8AC3E}">
        <p14:creationId xmlns:p14="http://schemas.microsoft.com/office/powerpoint/2010/main" val="244689367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3" name="Rectangle 11">
            <a:extLst>
              <a:ext uri="{FF2B5EF4-FFF2-40B4-BE49-F238E27FC236}">
                <a16:creationId xmlns:a16="http://schemas.microsoft.com/office/drawing/2014/main" id="{158577B5-8C79-913B-CEBC-C1D791C9A546}"/>
              </a:ext>
            </a:extLst>
          </p:cNvPr>
          <p:cNvSpPr>
            <a:spLocks noChangeAspect="1" noChangeArrowheads="1"/>
          </p:cNvSpPr>
          <p:nvPr/>
        </p:nvSpPr>
        <p:spPr bwMode="auto">
          <a:xfrm>
            <a:off x="447675" y="600075"/>
            <a:ext cx="8239125" cy="1258888"/>
          </a:xfrm>
          <a:prstGeom prst="rect">
            <a:avLst/>
          </a:prstGeom>
          <a:solidFill>
            <a:srgbClr val="1A3260"/>
          </a:solidFill>
          <a:ln>
            <a:noFill/>
          </a:ln>
        </p:spPr>
        <p:txBody>
          <a:bodyPr/>
          <a:lstStyle>
            <a:lvl1pPr>
              <a:buSzPct val="100000"/>
              <a:defRPr sz="2400">
                <a:solidFill>
                  <a:srgbClr val="000000"/>
                </a:solidFill>
                <a:latin typeface="Times" panose="02020603050405020304" pitchFamily="18" charset="0"/>
                <a:cs typeface="Arial" panose="020B0604020202020204" pitchFamily="34" charset="0"/>
              </a:defRPr>
            </a:lvl1pPr>
            <a:lvl2pPr marL="742950" indent="-285750">
              <a:buSzPct val="100000"/>
              <a:defRPr sz="2400">
                <a:solidFill>
                  <a:srgbClr val="000000"/>
                </a:solidFill>
                <a:latin typeface="Times" panose="02020603050405020304" pitchFamily="18" charset="0"/>
                <a:cs typeface="Arial" panose="020B0604020202020204" pitchFamily="34" charset="0"/>
              </a:defRPr>
            </a:lvl2pPr>
            <a:lvl3pPr marL="1143000" indent="-228600">
              <a:buSzPct val="100000"/>
              <a:defRPr sz="2400">
                <a:solidFill>
                  <a:srgbClr val="000000"/>
                </a:solidFill>
                <a:latin typeface="Times" panose="02020603050405020304" pitchFamily="18" charset="0"/>
                <a:cs typeface="Arial" panose="020B0604020202020204" pitchFamily="34" charset="0"/>
              </a:defRPr>
            </a:lvl3pPr>
            <a:lvl4pPr marL="1600200" indent="-228600">
              <a:buSzPct val="100000"/>
              <a:defRPr sz="2400">
                <a:solidFill>
                  <a:srgbClr val="000000"/>
                </a:solidFill>
                <a:latin typeface="Times" panose="02020603050405020304" pitchFamily="18" charset="0"/>
                <a:cs typeface="Arial" panose="020B0604020202020204" pitchFamily="34" charset="0"/>
              </a:defRPr>
            </a:lvl4pPr>
            <a:lvl5pPr marL="2057400" indent="-228600">
              <a:buSzPct val="100000"/>
              <a:defRPr sz="2400">
                <a:solidFill>
                  <a:srgbClr val="000000"/>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9pPr>
          </a:lstStyle>
          <a:p>
            <a:pPr>
              <a:buSzTx/>
              <a:defRPr/>
            </a:pPr>
            <a:endParaRPr lang="en-US" altLang="en-US" dirty="0">
              <a:solidFill>
                <a:srgbClr val="FFFFFF"/>
              </a:solidFill>
              <a:latin typeface="Gill Sans MT" panose="020B0502020104020203" pitchFamily="34" charset="0"/>
              <a:sym typeface="Wingdings" panose="05000000000000000000" pitchFamily="2" charset="2"/>
            </a:endParaRPr>
          </a:p>
        </p:txBody>
      </p:sp>
      <p:sp>
        <p:nvSpPr>
          <p:cNvPr id="2" name="Title 1"/>
          <p:cNvSpPr>
            <a:spLocks noGrp="1"/>
          </p:cNvSpPr>
          <p:nvPr>
            <p:ph type="title"/>
          </p:nvPr>
        </p:nvSpPr>
        <p:spPr>
          <a:xfrm>
            <a:off x="581025" y="687388"/>
            <a:ext cx="7989888" cy="1082675"/>
          </a:xfrm>
        </p:spPr>
        <p:txBody>
          <a:bodyPr/>
          <a:lstStyle/>
          <a:p>
            <a:r>
              <a:rPr lang="en-US" noProof="0"/>
              <a:t>Click to edit Master title style</a:t>
            </a:r>
          </a:p>
        </p:txBody>
      </p:sp>
      <p:sp>
        <p:nvSpPr>
          <p:cNvPr id="4" name="Slide Number Placeholder 4">
            <a:extLst>
              <a:ext uri="{FF2B5EF4-FFF2-40B4-BE49-F238E27FC236}">
                <a16:creationId xmlns:a16="http://schemas.microsoft.com/office/drawing/2014/main" id="{707DBDBB-EF68-394B-C5AF-492CFE4B470A}"/>
              </a:ext>
            </a:extLst>
          </p:cNvPr>
          <p:cNvSpPr>
            <a:spLocks noGrp="1" noChangeArrowheads="1"/>
          </p:cNvSpPr>
          <p:nvPr>
            <p:ph type="sldNum" sz="quarter" idx="10"/>
          </p:nvPr>
        </p:nvSpPr>
        <p:spPr/>
        <p:txBody>
          <a:bodyPr/>
          <a:lstStyle>
            <a:lvl1pPr>
              <a:defRPr/>
            </a:lvl1pPr>
          </a:lstStyle>
          <a:p>
            <a:pPr>
              <a:defRPr/>
            </a:pPr>
            <a:fld id="{357C63F8-5424-4C24-84EF-1CEA17F4865D}" type="slidenum">
              <a:rPr lang="en-US" altLang="en-US"/>
              <a:pPr>
                <a:defRPr/>
              </a:pPr>
              <a:t>‹#›</a:t>
            </a:fld>
            <a:endParaRPr lang="en-US" altLang="en-US" dirty="0">
              <a:solidFill>
                <a:srgbClr val="000000"/>
              </a:solidFill>
            </a:endParaRPr>
          </a:p>
        </p:txBody>
      </p:sp>
      <p:sp>
        <p:nvSpPr>
          <p:cNvPr id="5" name="Date Placeholder 2">
            <a:extLst>
              <a:ext uri="{FF2B5EF4-FFF2-40B4-BE49-F238E27FC236}">
                <a16:creationId xmlns:a16="http://schemas.microsoft.com/office/drawing/2014/main" id="{39169237-3ECF-7769-E0CE-EF5A322F61EF}"/>
              </a:ext>
            </a:extLst>
          </p:cNvPr>
          <p:cNvSpPr>
            <a:spLocks noGrp="1"/>
          </p:cNvSpPr>
          <p:nvPr>
            <p:ph type="dt" sz="half" idx="11"/>
          </p:nvPr>
        </p:nvSpPr>
        <p:spPr/>
        <p:txBody>
          <a:bodyPr wrap="square" numCol="1" anchorCtr="0" compatLnSpc="1">
            <a:prstTxWarp prst="textNoShape">
              <a:avLst/>
            </a:prstTxWarp>
          </a:bodyPr>
          <a:lstStyle>
            <a:lvl1pPr>
              <a:buSzPct val="100000"/>
              <a:defRPr>
                <a:solidFill>
                  <a:srgbClr val="4590B8"/>
                </a:solidFill>
              </a:defRPr>
            </a:lvl1pPr>
          </a:lstStyle>
          <a:p>
            <a:pPr>
              <a:defRPr/>
            </a:pPr>
            <a:fld id="{6032B495-7AC0-4B6B-87BF-95C7533EA4B1}" type="datetime1">
              <a:rPr lang="en-US" altLang="en-US"/>
              <a:pPr>
                <a:defRPr/>
              </a:pPr>
              <a:t>5/16/2024</a:t>
            </a:fld>
            <a:endParaRPr lang="en-US" altLang="en-US" dirty="0"/>
          </a:p>
        </p:txBody>
      </p:sp>
      <p:sp>
        <p:nvSpPr>
          <p:cNvPr id="6" name="Footer Placeholder 3">
            <a:extLst>
              <a:ext uri="{FF2B5EF4-FFF2-40B4-BE49-F238E27FC236}">
                <a16:creationId xmlns:a16="http://schemas.microsoft.com/office/drawing/2014/main" id="{3472BD41-3792-BC8A-164E-7A663D72EEC6}"/>
              </a:ext>
            </a:extLst>
          </p:cNvPr>
          <p:cNvSpPr>
            <a:spLocks noGrp="1"/>
          </p:cNvSpPr>
          <p:nvPr>
            <p:ph type="ftr" sz="quarter" idx="12"/>
          </p:nvPr>
        </p:nvSpPr>
        <p:spPr/>
        <p:txBody>
          <a:bodyPr wrap="square" numCol="1" anchorCtr="0" compatLnSpc="1">
            <a:prstTxWarp prst="textNoShape">
              <a:avLst/>
            </a:prstTxWarp>
          </a:bodyPr>
          <a:lstStyle>
            <a:lvl1pPr>
              <a:buSzPct val="100000"/>
              <a:defRPr cap="none">
                <a:solidFill>
                  <a:srgbClr val="4590B8"/>
                </a:solidFill>
              </a:defRPr>
            </a:lvl1pPr>
          </a:lstStyle>
          <a:p>
            <a:pPr>
              <a:defRPr/>
            </a:pPr>
            <a:endParaRPr lang="en-US" altLang="en-US" dirty="0"/>
          </a:p>
        </p:txBody>
      </p:sp>
    </p:spTree>
    <p:extLst>
      <p:ext uri="{BB962C8B-B14F-4D97-AF65-F5344CB8AC3E}">
        <p14:creationId xmlns:p14="http://schemas.microsoft.com/office/powerpoint/2010/main" val="2999715"/>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1C6B447-5C1E-5DBF-35FD-9D92DBEF36E1}"/>
              </a:ext>
            </a:extLst>
          </p:cNvPr>
          <p:cNvSpPr>
            <a:spLocks noGrp="1"/>
          </p:cNvSpPr>
          <p:nvPr>
            <p:ph type="dt" sz="half" idx="10"/>
          </p:nvPr>
        </p:nvSpPr>
        <p:spPr/>
        <p:txBody>
          <a:bodyPr/>
          <a:lstStyle>
            <a:lvl1pPr>
              <a:defRPr/>
            </a:lvl1pPr>
          </a:lstStyle>
          <a:p>
            <a:pPr>
              <a:defRPr/>
            </a:pPr>
            <a:fld id="{13281DFB-8951-4FC9-9FB8-45ABAF214187}" type="datetime1">
              <a:rPr lang="en-US"/>
              <a:pPr>
                <a:defRPr/>
              </a:pPr>
              <a:t>5/16/2024</a:t>
            </a:fld>
            <a:endParaRPr lang="en-US" dirty="0"/>
          </a:p>
        </p:txBody>
      </p:sp>
      <p:sp>
        <p:nvSpPr>
          <p:cNvPr id="3" name="Footer Placeholder 4">
            <a:extLst>
              <a:ext uri="{FF2B5EF4-FFF2-40B4-BE49-F238E27FC236}">
                <a16:creationId xmlns:a16="http://schemas.microsoft.com/office/drawing/2014/main" id="{4EB0750D-6F1F-0831-E432-B60A0FB8F96C}"/>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1BD65BDD-6820-80DD-F76A-56019F67F563}"/>
              </a:ext>
            </a:extLst>
          </p:cNvPr>
          <p:cNvSpPr>
            <a:spLocks noGrp="1" noChangeArrowheads="1"/>
          </p:cNvSpPr>
          <p:nvPr>
            <p:ph type="sldNum" sz="quarter" idx="12"/>
          </p:nvPr>
        </p:nvSpPr>
        <p:spPr/>
        <p:txBody>
          <a:bodyPr/>
          <a:lstStyle>
            <a:lvl1pPr>
              <a:defRPr/>
            </a:lvl1pPr>
          </a:lstStyle>
          <a:p>
            <a:pPr>
              <a:defRPr/>
            </a:pPr>
            <a:fld id="{372C9EB6-3B09-4D7F-8A5C-5583B53BC2AE}" type="slidenum">
              <a:rPr lang="en-US" altLang="en-US"/>
              <a:pPr>
                <a:defRPr/>
              </a:pPr>
              <a:t>‹#›</a:t>
            </a:fld>
            <a:endParaRPr lang="en-US" altLang="en-US" dirty="0">
              <a:solidFill>
                <a:srgbClr val="000000"/>
              </a:solidFill>
            </a:endParaRPr>
          </a:p>
        </p:txBody>
      </p:sp>
    </p:spTree>
    <p:extLst>
      <p:ext uri="{BB962C8B-B14F-4D97-AF65-F5344CB8AC3E}">
        <p14:creationId xmlns:p14="http://schemas.microsoft.com/office/powerpoint/2010/main" val="46887930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ltLang="en-US" noProof="0"/>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ltLang="en-US" noProof="0"/>
              <a:t>Click to edit Master text styles</a:t>
            </a:r>
          </a:p>
        </p:txBody>
      </p:sp>
    </p:spTree>
    <p:extLst>
      <p:ext uri="{BB962C8B-B14F-4D97-AF65-F5344CB8AC3E}">
        <p14:creationId xmlns:p14="http://schemas.microsoft.com/office/powerpoint/2010/main" val="47524288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5" name="Rectangle 11">
            <a:extLst>
              <a:ext uri="{FF2B5EF4-FFF2-40B4-BE49-F238E27FC236}">
                <a16:creationId xmlns:a16="http://schemas.microsoft.com/office/drawing/2014/main" id="{5383D144-56CB-9308-8E25-DACBA9A046B6}"/>
              </a:ext>
            </a:extLst>
          </p:cNvPr>
          <p:cNvSpPr>
            <a:spLocks noChangeAspect="1" noChangeArrowheads="1"/>
          </p:cNvSpPr>
          <p:nvPr/>
        </p:nvSpPr>
        <p:spPr bwMode="auto">
          <a:xfrm>
            <a:off x="452438" y="5141913"/>
            <a:ext cx="8239125" cy="1274762"/>
          </a:xfrm>
          <a:prstGeom prst="rect">
            <a:avLst/>
          </a:prstGeom>
          <a:solidFill>
            <a:srgbClr val="1A3260"/>
          </a:solidFill>
          <a:ln>
            <a:noFill/>
          </a:ln>
        </p:spPr>
        <p:txBody>
          <a:bodyPr/>
          <a:lstStyle>
            <a:lvl1pPr>
              <a:buSzPct val="100000"/>
              <a:defRPr sz="2400">
                <a:solidFill>
                  <a:srgbClr val="000000"/>
                </a:solidFill>
                <a:latin typeface="Times" panose="02020603050405020304" pitchFamily="18" charset="0"/>
                <a:cs typeface="Arial" panose="020B0604020202020204" pitchFamily="34" charset="0"/>
              </a:defRPr>
            </a:lvl1pPr>
            <a:lvl2pPr marL="742950" indent="-285750">
              <a:buSzPct val="100000"/>
              <a:defRPr sz="2400">
                <a:solidFill>
                  <a:srgbClr val="000000"/>
                </a:solidFill>
                <a:latin typeface="Times" panose="02020603050405020304" pitchFamily="18" charset="0"/>
                <a:cs typeface="Arial" panose="020B0604020202020204" pitchFamily="34" charset="0"/>
              </a:defRPr>
            </a:lvl2pPr>
            <a:lvl3pPr marL="1143000" indent="-228600">
              <a:buSzPct val="100000"/>
              <a:defRPr sz="2400">
                <a:solidFill>
                  <a:srgbClr val="000000"/>
                </a:solidFill>
                <a:latin typeface="Times" panose="02020603050405020304" pitchFamily="18" charset="0"/>
                <a:cs typeface="Arial" panose="020B0604020202020204" pitchFamily="34" charset="0"/>
              </a:defRPr>
            </a:lvl3pPr>
            <a:lvl4pPr marL="1600200" indent="-228600">
              <a:buSzPct val="100000"/>
              <a:defRPr sz="2400">
                <a:solidFill>
                  <a:srgbClr val="000000"/>
                </a:solidFill>
                <a:latin typeface="Times" panose="02020603050405020304" pitchFamily="18" charset="0"/>
                <a:cs typeface="Arial" panose="020B0604020202020204" pitchFamily="34" charset="0"/>
              </a:defRPr>
            </a:lvl4pPr>
            <a:lvl5pPr marL="2057400" indent="-228600">
              <a:buSzPct val="100000"/>
              <a:defRPr sz="2400">
                <a:solidFill>
                  <a:srgbClr val="000000"/>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9pPr>
          </a:lstStyle>
          <a:p>
            <a:pPr>
              <a:buSzTx/>
              <a:defRPr/>
            </a:pPr>
            <a:endParaRPr lang="en-US" altLang="en-US" dirty="0">
              <a:solidFill>
                <a:srgbClr val="FFFFFF"/>
              </a:solidFill>
              <a:latin typeface="Gill Sans MT" panose="020B0502020104020203" pitchFamily="34" charset="0"/>
              <a:sym typeface="Wingdings" panose="05000000000000000000" pitchFamily="2" charset="2"/>
            </a:endParaRPr>
          </a:p>
        </p:txBody>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noProof="0"/>
              <a:t>Click to edit Master title style</a:t>
            </a:r>
          </a:p>
        </p:txBody>
      </p:sp>
      <p:sp>
        <p:nvSpPr>
          <p:cNvPr id="3" name="Content Placeholder 2"/>
          <p:cNvSpPr>
            <a:spLocks noGrp="1"/>
          </p:cNvSpPr>
          <p:nvPr>
            <p:ph idx="1"/>
          </p:nvPr>
        </p:nvSpPr>
        <p:spPr>
          <a:xfrm>
            <a:off x="446399" y="601200"/>
            <a:ext cx="8240400" cy="4204800"/>
          </a:xfrm>
        </p:spPr>
        <p:txBody>
          <a:bodyP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 name="Text Placeholder 3"/>
          <p:cNvSpPr>
            <a:spLocks noGrp="1"/>
          </p:cNvSpPr>
          <p:nvPr>
            <p:ph type="body" sz="half" idx="2"/>
          </p:nvPr>
        </p:nvSpPr>
        <p:spPr>
          <a:xfrm>
            <a:off x="4305617" y="5262295"/>
            <a:ext cx="4265327" cy="689515"/>
          </a:xfrm>
        </p:spPr>
        <p:txBody>
          <a:bodyP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en-US" noProof="0"/>
              <a:t>Click to edit Master text styles</a:t>
            </a:r>
          </a:p>
        </p:txBody>
      </p:sp>
      <p:sp>
        <p:nvSpPr>
          <p:cNvPr id="6" name="Slide Number Placeholder 6">
            <a:extLst>
              <a:ext uri="{FF2B5EF4-FFF2-40B4-BE49-F238E27FC236}">
                <a16:creationId xmlns:a16="http://schemas.microsoft.com/office/drawing/2014/main" id="{EE799BB1-DCB9-5B43-2A8C-D06183AEFB9B}"/>
              </a:ext>
            </a:extLst>
          </p:cNvPr>
          <p:cNvSpPr>
            <a:spLocks noGrp="1" noChangeArrowheads="1"/>
          </p:cNvSpPr>
          <p:nvPr>
            <p:ph type="sldNum" sz="quarter" idx="10"/>
          </p:nvPr>
        </p:nvSpPr>
        <p:spPr/>
        <p:txBody>
          <a:bodyPr/>
          <a:lstStyle>
            <a:lvl1pPr>
              <a:defRPr>
                <a:solidFill>
                  <a:srgbClr val="2F5AAC"/>
                </a:solidFill>
              </a:defRPr>
            </a:lvl1pPr>
          </a:lstStyle>
          <a:p>
            <a:pPr>
              <a:defRPr/>
            </a:pPr>
            <a:fld id="{CF7F7489-472B-434F-8AC5-2B33DA7D20C1}" type="slidenum">
              <a:rPr lang="en-US" altLang="en-US"/>
              <a:pPr>
                <a:defRPr/>
              </a:pPr>
              <a:t>‹#›</a:t>
            </a:fld>
            <a:endParaRPr lang="en-US" altLang="en-US" dirty="0"/>
          </a:p>
        </p:txBody>
      </p:sp>
      <p:sp>
        <p:nvSpPr>
          <p:cNvPr id="7" name="Date Placeholder 4">
            <a:extLst>
              <a:ext uri="{FF2B5EF4-FFF2-40B4-BE49-F238E27FC236}">
                <a16:creationId xmlns:a16="http://schemas.microsoft.com/office/drawing/2014/main" id="{A7B9D7FD-C8EE-3598-205B-A0BD785CA55A}"/>
              </a:ext>
            </a:extLst>
          </p:cNvPr>
          <p:cNvSpPr>
            <a:spLocks noGrp="1"/>
          </p:cNvSpPr>
          <p:nvPr>
            <p:ph type="dt" sz="half" idx="11"/>
          </p:nvPr>
        </p:nvSpPr>
        <p:spPr/>
        <p:txBody>
          <a:bodyPr wrap="square" numCol="1" anchorCtr="0" compatLnSpc="1">
            <a:prstTxWarp prst="textNoShape">
              <a:avLst/>
            </a:prstTxWarp>
          </a:bodyPr>
          <a:lstStyle>
            <a:lvl1pPr>
              <a:buSzPct val="100000"/>
              <a:defRPr>
                <a:solidFill>
                  <a:srgbClr val="2F5AAC"/>
                </a:solidFill>
              </a:defRPr>
            </a:lvl1pPr>
          </a:lstStyle>
          <a:p>
            <a:pPr>
              <a:defRPr/>
            </a:pPr>
            <a:fld id="{9895A1F7-209C-40BA-8B84-6921386E1147}" type="datetime1">
              <a:rPr lang="en-US" altLang="en-US"/>
              <a:pPr>
                <a:defRPr/>
              </a:pPr>
              <a:t>5/16/2024</a:t>
            </a:fld>
            <a:endParaRPr lang="en-US" altLang="en-US" dirty="0"/>
          </a:p>
        </p:txBody>
      </p:sp>
      <p:sp>
        <p:nvSpPr>
          <p:cNvPr id="8" name="Footer Placeholder 5">
            <a:extLst>
              <a:ext uri="{FF2B5EF4-FFF2-40B4-BE49-F238E27FC236}">
                <a16:creationId xmlns:a16="http://schemas.microsoft.com/office/drawing/2014/main" id="{2C226F3E-7606-14EB-AB3C-0F1E923E2F23}"/>
              </a:ext>
            </a:extLst>
          </p:cNvPr>
          <p:cNvSpPr>
            <a:spLocks noGrp="1"/>
          </p:cNvSpPr>
          <p:nvPr>
            <p:ph type="ftr" sz="quarter" idx="12"/>
          </p:nvPr>
        </p:nvSpPr>
        <p:spPr/>
        <p:txBody>
          <a:bodyPr wrap="square" numCol="1" anchorCtr="0" compatLnSpc="1">
            <a:prstTxWarp prst="textNoShape">
              <a:avLst/>
            </a:prstTxWarp>
          </a:bodyPr>
          <a:lstStyle>
            <a:lvl1pPr>
              <a:buSzPct val="100000"/>
              <a:defRPr cap="none">
                <a:solidFill>
                  <a:srgbClr val="2F5AAC"/>
                </a:solidFill>
              </a:defRPr>
            </a:lvl1pPr>
          </a:lstStyle>
          <a:p>
            <a:pPr>
              <a:defRPr/>
            </a:pPr>
            <a:endParaRPr lang="en-US" altLang="en-US" dirty="0"/>
          </a:p>
        </p:txBody>
      </p:sp>
    </p:spTree>
    <p:extLst>
      <p:ext uri="{BB962C8B-B14F-4D97-AF65-F5344CB8AC3E}">
        <p14:creationId xmlns:p14="http://schemas.microsoft.com/office/powerpoint/2010/main" val="2629052657"/>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lstStyle>
            <a:lvl1pPr algn="l">
              <a:defRPr sz="2400" b="0">
                <a:solidFill>
                  <a:schemeClr val="accent1"/>
                </a:solidFill>
              </a:defRPr>
            </a:lvl1pPr>
          </a:lstStyle>
          <a:p>
            <a:r>
              <a:rPr lang="en-US" noProof="0"/>
              <a:t>Click to edit Master title style</a:t>
            </a:r>
          </a:p>
        </p:txBody>
      </p:sp>
      <p:sp>
        <p:nvSpPr>
          <p:cNvPr id="3" name="Picture Placeholder 2"/>
          <p:cNvSpPr>
            <a:spLocks noGrp="1" noChangeAspect="1"/>
          </p:cNvSpPr>
          <p:nvPr>
            <p:ph type="pic" idx="1"/>
          </p:nvPr>
        </p:nvSpPr>
        <p:spPr>
          <a:xfrm>
            <a:off x="448093" y="599725"/>
            <a:ext cx="8238706" cy="3557252"/>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ltLang="en-US" noProof="0" dirty="0"/>
              <a:t>Click icon to add picture</a:t>
            </a:r>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en-US" noProof="0"/>
              <a:t>Click to edit Master text styles</a:t>
            </a:r>
          </a:p>
        </p:txBody>
      </p:sp>
      <p:sp>
        <p:nvSpPr>
          <p:cNvPr id="5" name="Date Placeholder 3">
            <a:extLst>
              <a:ext uri="{FF2B5EF4-FFF2-40B4-BE49-F238E27FC236}">
                <a16:creationId xmlns:a16="http://schemas.microsoft.com/office/drawing/2014/main" id="{96D397EB-5351-B5AE-B8A9-5093CF476CAB}"/>
              </a:ext>
            </a:extLst>
          </p:cNvPr>
          <p:cNvSpPr>
            <a:spLocks noGrp="1"/>
          </p:cNvSpPr>
          <p:nvPr>
            <p:ph type="dt" sz="half" idx="10"/>
          </p:nvPr>
        </p:nvSpPr>
        <p:spPr/>
        <p:txBody>
          <a:bodyPr/>
          <a:lstStyle>
            <a:lvl1pPr>
              <a:defRPr/>
            </a:lvl1pPr>
          </a:lstStyle>
          <a:p>
            <a:pPr>
              <a:defRPr/>
            </a:pPr>
            <a:fld id="{AFCC1B15-CA67-4984-A40C-11B554B5E844}" type="datetime1">
              <a:rPr lang="en-US"/>
              <a:pPr>
                <a:defRPr/>
              </a:pPr>
              <a:t>5/16/2024</a:t>
            </a:fld>
            <a:endParaRPr lang="en-US" dirty="0"/>
          </a:p>
        </p:txBody>
      </p:sp>
      <p:sp>
        <p:nvSpPr>
          <p:cNvPr id="6" name="Footer Placeholder 4">
            <a:extLst>
              <a:ext uri="{FF2B5EF4-FFF2-40B4-BE49-F238E27FC236}">
                <a16:creationId xmlns:a16="http://schemas.microsoft.com/office/drawing/2014/main" id="{EFB8A08F-7281-F9F4-7DA6-4FCEBC0ED3F5}"/>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C7032A39-972E-24AB-25C5-4CE34CB917FE}"/>
              </a:ext>
            </a:extLst>
          </p:cNvPr>
          <p:cNvSpPr>
            <a:spLocks noGrp="1" noChangeArrowheads="1"/>
          </p:cNvSpPr>
          <p:nvPr>
            <p:ph type="sldNum" sz="quarter" idx="12"/>
          </p:nvPr>
        </p:nvSpPr>
        <p:spPr/>
        <p:txBody>
          <a:bodyPr/>
          <a:lstStyle>
            <a:lvl1pPr>
              <a:defRPr/>
            </a:lvl1pPr>
          </a:lstStyle>
          <a:p>
            <a:pPr>
              <a:defRPr/>
            </a:pPr>
            <a:fld id="{6ABF7AA6-29EF-4F94-BA4C-263BC7D1C6A5}" type="slidenum">
              <a:rPr lang="en-US" altLang="en-US"/>
              <a:pPr>
                <a:defRPr/>
              </a:pPr>
              <a:t>‹#›</a:t>
            </a:fld>
            <a:endParaRPr lang="en-US" altLang="en-US" dirty="0">
              <a:solidFill>
                <a:srgbClr val="000000"/>
              </a:solidFill>
            </a:endParaRPr>
          </a:p>
        </p:txBody>
      </p:sp>
    </p:spTree>
    <p:extLst>
      <p:ext uri="{BB962C8B-B14F-4D97-AF65-F5344CB8AC3E}">
        <p14:creationId xmlns:p14="http://schemas.microsoft.com/office/powerpoint/2010/main" val="3773886920"/>
      </p:ext>
    </p:extLst>
  </p:cSld>
  <p:clrMapOvr>
    <a:masterClrMapping/>
  </p:clrMapOvr>
  <p:transition/>
  <p:hf sldNum="0"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
        <p:cNvGrpSpPr/>
        <p:nvPr/>
      </p:nvGrpSpPr>
      <p:grpSpPr>
        <a:xfrm>
          <a:off x="0" y="0"/>
          <a:ext cx="0" cy="0"/>
          <a:chOff x="0" y="0"/>
          <a:chExt cx="0" cy="0"/>
        </a:xfrm>
      </p:grpSpPr>
      <p:sp>
        <p:nvSpPr>
          <p:cNvPr id="4" name="Rectangle 11">
            <a:extLst>
              <a:ext uri="{FF2B5EF4-FFF2-40B4-BE49-F238E27FC236}">
                <a16:creationId xmlns:a16="http://schemas.microsoft.com/office/drawing/2014/main" id="{7186C20B-19DE-6AE6-5FA5-EAC0668EB495}"/>
              </a:ext>
            </a:extLst>
          </p:cNvPr>
          <p:cNvSpPr>
            <a:spLocks noChangeAspect="1" noChangeArrowheads="1"/>
          </p:cNvSpPr>
          <p:nvPr/>
        </p:nvSpPr>
        <p:spPr bwMode="auto">
          <a:xfrm>
            <a:off x="447675" y="600075"/>
            <a:ext cx="8239125" cy="1258888"/>
          </a:xfrm>
          <a:prstGeom prst="rect">
            <a:avLst/>
          </a:prstGeom>
          <a:solidFill>
            <a:srgbClr val="1A3260"/>
          </a:solidFill>
          <a:ln>
            <a:noFill/>
          </a:ln>
        </p:spPr>
        <p:txBody>
          <a:bodyPr/>
          <a:lstStyle>
            <a:lvl1pPr>
              <a:buSzPct val="100000"/>
              <a:defRPr sz="2400">
                <a:solidFill>
                  <a:srgbClr val="000000"/>
                </a:solidFill>
                <a:latin typeface="Times" panose="02020603050405020304" pitchFamily="18" charset="0"/>
                <a:cs typeface="Arial" panose="020B0604020202020204" pitchFamily="34" charset="0"/>
              </a:defRPr>
            </a:lvl1pPr>
            <a:lvl2pPr marL="742950" indent="-285750">
              <a:buSzPct val="100000"/>
              <a:defRPr sz="2400">
                <a:solidFill>
                  <a:srgbClr val="000000"/>
                </a:solidFill>
                <a:latin typeface="Times" panose="02020603050405020304" pitchFamily="18" charset="0"/>
                <a:cs typeface="Arial" panose="020B0604020202020204" pitchFamily="34" charset="0"/>
              </a:defRPr>
            </a:lvl2pPr>
            <a:lvl3pPr marL="1143000" indent="-228600">
              <a:buSzPct val="100000"/>
              <a:defRPr sz="2400">
                <a:solidFill>
                  <a:srgbClr val="000000"/>
                </a:solidFill>
                <a:latin typeface="Times" panose="02020603050405020304" pitchFamily="18" charset="0"/>
                <a:cs typeface="Arial" panose="020B0604020202020204" pitchFamily="34" charset="0"/>
              </a:defRPr>
            </a:lvl3pPr>
            <a:lvl4pPr marL="1600200" indent="-228600">
              <a:buSzPct val="100000"/>
              <a:defRPr sz="2400">
                <a:solidFill>
                  <a:srgbClr val="000000"/>
                </a:solidFill>
                <a:latin typeface="Times" panose="02020603050405020304" pitchFamily="18" charset="0"/>
                <a:cs typeface="Arial" panose="020B0604020202020204" pitchFamily="34" charset="0"/>
              </a:defRPr>
            </a:lvl4pPr>
            <a:lvl5pPr marL="2057400" indent="-228600">
              <a:buSzPct val="100000"/>
              <a:defRPr sz="2400">
                <a:solidFill>
                  <a:srgbClr val="000000"/>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9pPr>
          </a:lstStyle>
          <a:p>
            <a:pPr>
              <a:buSzTx/>
              <a:defRPr/>
            </a:pPr>
            <a:endParaRPr lang="en-US" altLang="en-US" dirty="0">
              <a:solidFill>
                <a:srgbClr val="FFFFFF"/>
              </a:solidFill>
              <a:latin typeface="Gill Sans MT" panose="020B0502020104020203" pitchFamily="34" charset="0"/>
              <a:sym typeface="Wingdings" panose="05000000000000000000" pitchFamily="2" charset="2"/>
            </a:endParaRPr>
          </a:p>
        </p:txBody>
      </p:sp>
      <p:sp>
        <p:nvSpPr>
          <p:cNvPr id="2" name="Title 1"/>
          <p:cNvSpPr>
            <a:spLocks noGrp="1"/>
          </p:cNvSpPr>
          <p:nvPr>
            <p:ph type="title"/>
          </p:nvPr>
        </p:nvSpPr>
        <p:spPr>
          <a:xfrm>
            <a:off x="581025" y="687388"/>
            <a:ext cx="7989888" cy="1082675"/>
          </a:xfrm>
        </p:spPr>
        <p:txBody>
          <a:bodyPr/>
          <a:lstStyle/>
          <a:p>
            <a:r>
              <a:rPr lang="en-US" noProof="0"/>
              <a:t>Click to edit Master title style</a:t>
            </a:r>
          </a:p>
        </p:txBody>
      </p:sp>
      <p:sp>
        <p:nvSpPr>
          <p:cNvPr id="3" name="Vertical Text Placeholder 2"/>
          <p:cNvSpPr>
            <a:spLocks noGrp="1"/>
          </p:cNvSpPr>
          <p:nvPr>
            <p:ph type="body" orient="vert" idx="1"/>
          </p:nvPr>
        </p:nvSpPr>
        <p:spPr>
          <a:xfrm>
            <a:off x="581025" y="2227263"/>
            <a:ext cx="7989888" cy="3632200"/>
          </a:xfrm>
        </p:spPr>
        <p:txBody>
          <a:bodyPr vert="eaVert" anchor="t"/>
          <a:lstStyle>
            <a:lvl1pPr algn="l">
              <a:defRPr/>
            </a:lvl1pPr>
            <a:lvl2pPr algn="l">
              <a:defRPr/>
            </a:lvl2pPr>
            <a:lvl3pPr algn="l">
              <a:defRPr/>
            </a:lvl3pPr>
            <a:lvl4pPr algn="l">
              <a:defRPr/>
            </a:lvl4pPr>
            <a:lvl5pPr algn="l">
              <a:defRPr/>
            </a:lvl5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 name="Slide Number Placeholder 5">
            <a:extLst>
              <a:ext uri="{FF2B5EF4-FFF2-40B4-BE49-F238E27FC236}">
                <a16:creationId xmlns:a16="http://schemas.microsoft.com/office/drawing/2014/main" id="{DA740EFD-C806-641D-475B-FD63B48C9357}"/>
              </a:ext>
            </a:extLst>
          </p:cNvPr>
          <p:cNvSpPr>
            <a:spLocks noGrp="1" noChangeArrowheads="1"/>
          </p:cNvSpPr>
          <p:nvPr>
            <p:ph type="sldNum" sz="quarter" idx="10"/>
          </p:nvPr>
        </p:nvSpPr>
        <p:spPr/>
        <p:txBody>
          <a:bodyPr/>
          <a:lstStyle>
            <a:lvl1pPr>
              <a:defRPr/>
            </a:lvl1pPr>
          </a:lstStyle>
          <a:p>
            <a:pPr>
              <a:defRPr/>
            </a:pPr>
            <a:fld id="{8351CFDE-9ABD-49FD-A54D-0D90E15FE483}" type="slidenum">
              <a:rPr lang="en-US" altLang="en-US"/>
              <a:pPr>
                <a:defRPr/>
              </a:pPr>
              <a:t>‹#›</a:t>
            </a:fld>
            <a:endParaRPr lang="en-US" altLang="en-US" dirty="0">
              <a:solidFill>
                <a:srgbClr val="000000"/>
              </a:solidFill>
            </a:endParaRPr>
          </a:p>
        </p:txBody>
      </p:sp>
      <p:sp>
        <p:nvSpPr>
          <p:cNvPr id="6" name="Date Placeholder 3">
            <a:extLst>
              <a:ext uri="{FF2B5EF4-FFF2-40B4-BE49-F238E27FC236}">
                <a16:creationId xmlns:a16="http://schemas.microsoft.com/office/drawing/2014/main" id="{F7839D3B-ECC4-5868-1292-75ECA706A3EB}"/>
              </a:ext>
            </a:extLst>
          </p:cNvPr>
          <p:cNvSpPr>
            <a:spLocks noGrp="1"/>
          </p:cNvSpPr>
          <p:nvPr>
            <p:ph type="dt" sz="half" idx="11"/>
          </p:nvPr>
        </p:nvSpPr>
        <p:spPr/>
        <p:txBody>
          <a:bodyPr wrap="square" numCol="1" anchorCtr="0" compatLnSpc="1">
            <a:prstTxWarp prst="textNoShape">
              <a:avLst/>
            </a:prstTxWarp>
          </a:bodyPr>
          <a:lstStyle>
            <a:lvl1pPr>
              <a:buSzPct val="100000"/>
              <a:defRPr>
                <a:solidFill>
                  <a:srgbClr val="4590B8"/>
                </a:solidFill>
              </a:defRPr>
            </a:lvl1pPr>
          </a:lstStyle>
          <a:p>
            <a:pPr>
              <a:defRPr/>
            </a:pPr>
            <a:fld id="{A35261B3-2BEA-44E0-9784-59C3B364C9F2}" type="datetime1">
              <a:rPr lang="en-US" altLang="en-US"/>
              <a:pPr>
                <a:defRPr/>
              </a:pPr>
              <a:t>5/16/2024</a:t>
            </a:fld>
            <a:endParaRPr lang="en-US" altLang="en-US" dirty="0"/>
          </a:p>
        </p:txBody>
      </p:sp>
      <p:sp>
        <p:nvSpPr>
          <p:cNvPr id="7" name="Footer Placeholder 4">
            <a:extLst>
              <a:ext uri="{FF2B5EF4-FFF2-40B4-BE49-F238E27FC236}">
                <a16:creationId xmlns:a16="http://schemas.microsoft.com/office/drawing/2014/main" id="{9C1B48BB-0AAC-4CEC-CAD0-A4D316C2C0F2}"/>
              </a:ext>
            </a:extLst>
          </p:cNvPr>
          <p:cNvSpPr>
            <a:spLocks noGrp="1"/>
          </p:cNvSpPr>
          <p:nvPr>
            <p:ph type="ftr" sz="quarter" idx="12"/>
          </p:nvPr>
        </p:nvSpPr>
        <p:spPr/>
        <p:txBody>
          <a:bodyPr wrap="square" numCol="1" anchorCtr="0" compatLnSpc="1">
            <a:prstTxWarp prst="textNoShape">
              <a:avLst/>
            </a:prstTxWarp>
          </a:bodyPr>
          <a:lstStyle>
            <a:lvl1pPr>
              <a:buSzPct val="100000"/>
              <a:defRPr cap="none">
                <a:solidFill>
                  <a:srgbClr val="4590B8"/>
                </a:solidFill>
              </a:defRPr>
            </a:lvl1pPr>
          </a:lstStyle>
          <a:p>
            <a:pPr>
              <a:defRPr/>
            </a:pPr>
            <a:endParaRPr lang="en-US" altLang="en-US" dirty="0"/>
          </a:p>
        </p:txBody>
      </p:sp>
    </p:spTree>
    <p:extLst>
      <p:ext uri="{BB962C8B-B14F-4D97-AF65-F5344CB8AC3E}">
        <p14:creationId xmlns:p14="http://schemas.microsoft.com/office/powerpoint/2010/main" val="909751604"/>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
        <p:cNvGrpSpPr/>
        <p:nvPr/>
      </p:nvGrpSpPr>
      <p:grpSpPr>
        <a:xfrm>
          <a:off x="0" y="0"/>
          <a:ext cx="0" cy="0"/>
          <a:chOff x="0" y="0"/>
          <a:chExt cx="0" cy="0"/>
        </a:xfrm>
      </p:grpSpPr>
      <p:sp>
        <p:nvSpPr>
          <p:cNvPr id="4" name="Rectangle 11">
            <a:extLst>
              <a:ext uri="{FF2B5EF4-FFF2-40B4-BE49-F238E27FC236}">
                <a16:creationId xmlns:a16="http://schemas.microsoft.com/office/drawing/2014/main" id="{6279E04A-2D89-EADC-079E-E921C2530F49}"/>
              </a:ext>
            </a:extLst>
          </p:cNvPr>
          <p:cNvSpPr>
            <a:spLocks noChangeAspect="1" noChangeArrowheads="1"/>
          </p:cNvSpPr>
          <p:nvPr/>
        </p:nvSpPr>
        <p:spPr bwMode="auto">
          <a:xfrm>
            <a:off x="6629400" y="600075"/>
            <a:ext cx="2057400" cy="5816600"/>
          </a:xfrm>
          <a:prstGeom prst="rect">
            <a:avLst/>
          </a:prstGeom>
          <a:solidFill>
            <a:srgbClr val="1A3260"/>
          </a:solidFill>
          <a:ln>
            <a:noFill/>
          </a:ln>
        </p:spPr>
        <p:txBody>
          <a:bodyPr/>
          <a:lstStyle>
            <a:lvl1pPr>
              <a:buSzPct val="100000"/>
              <a:defRPr sz="2400">
                <a:solidFill>
                  <a:srgbClr val="000000"/>
                </a:solidFill>
                <a:latin typeface="Times" panose="02020603050405020304" pitchFamily="18" charset="0"/>
                <a:cs typeface="Arial" panose="020B0604020202020204" pitchFamily="34" charset="0"/>
              </a:defRPr>
            </a:lvl1pPr>
            <a:lvl2pPr marL="742950" indent="-285750">
              <a:buSzPct val="100000"/>
              <a:defRPr sz="2400">
                <a:solidFill>
                  <a:srgbClr val="000000"/>
                </a:solidFill>
                <a:latin typeface="Times" panose="02020603050405020304" pitchFamily="18" charset="0"/>
                <a:cs typeface="Arial" panose="020B0604020202020204" pitchFamily="34" charset="0"/>
              </a:defRPr>
            </a:lvl2pPr>
            <a:lvl3pPr marL="1143000" indent="-228600">
              <a:buSzPct val="100000"/>
              <a:defRPr sz="2400">
                <a:solidFill>
                  <a:srgbClr val="000000"/>
                </a:solidFill>
                <a:latin typeface="Times" panose="02020603050405020304" pitchFamily="18" charset="0"/>
                <a:cs typeface="Arial" panose="020B0604020202020204" pitchFamily="34" charset="0"/>
              </a:defRPr>
            </a:lvl3pPr>
            <a:lvl4pPr marL="1600200" indent="-228600">
              <a:buSzPct val="100000"/>
              <a:defRPr sz="2400">
                <a:solidFill>
                  <a:srgbClr val="000000"/>
                </a:solidFill>
                <a:latin typeface="Times" panose="02020603050405020304" pitchFamily="18" charset="0"/>
                <a:cs typeface="Arial" panose="020B0604020202020204" pitchFamily="34" charset="0"/>
              </a:defRPr>
            </a:lvl4pPr>
            <a:lvl5pPr marL="2057400" indent="-228600">
              <a:buSzPct val="100000"/>
              <a:defRPr sz="2400">
                <a:solidFill>
                  <a:srgbClr val="000000"/>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9pPr>
          </a:lstStyle>
          <a:p>
            <a:pPr>
              <a:buSzTx/>
              <a:defRPr/>
            </a:pPr>
            <a:endParaRPr lang="en-US" altLang="en-US" dirty="0">
              <a:solidFill>
                <a:srgbClr val="FFFFFF"/>
              </a:solidFill>
              <a:latin typeface="Gill Sans MT" panose="020B0502020104020203" pitchFamily="34" charset="0"/>
              <a:sym typeface="Wingdings" panose="05000000000000000000" pitchFamily="2" charset="2"/>
            </a:endParaRPr>
          </a:p>
        </p:txBody>
      </p:sp>
      <p:sp>
        <p:nvSpPr>
          <p:cNvPr id="2" name="Vertical Title 1"/>
          <p:cNvSpPr>
            <a:spLocks noGrp="1"/>
          </p:cNvSpPr>
          <p:nvPr>
            <p:ph type="title" orient="vert"/>
          </p:nvPr>
        </p:nvSpPr>
        <p:spPr>
          <a:xfrm>
            <a:off x="6629400" y="675725"/>
            <a:ext cx="1503123" cy="5183073"/>
          </a:xfrm>
        </p:spPr>
        <p:txBody>
          <a:bodyPr vert="eaVert"/>
          <a:lstStyle/>
          <a:p>
            <a:r>
              <a:rPr lang="en-US" noProof="0"/>
              <a:t>Click to edit Master title style</a:t>
            </a:r>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 name="Slide Number Placeholder 5">
            <a:extLst>
              <a:ext uri="{FF2B5EF4-FFF2-40B4-BE49-F238E27FC236}">
                <a16:creationId xmlns:a16="http://schemas.microsoft.com/office/drawing/2014/main" id="{E72D80F5-EDB4-B292-9662-1FA8D026D733}"/>
              </a:ext>
            </a:extLst>
          </p:cNvPr>
          <p:cNvSpPr>
            <a:spLocks noGrp="1" noChangeArrowheads="1"/>
          </p:cNvSpPr>
          <p:nvPr>
            <p:ph type="sldNum" sz="quarter" idx="10"/>
          </p:nvPr>
        </p:nvSpPr>
        <p:spPr/>
        <p:txBody>
          <a:bodyPr/>
          <a:lstStyle>
            <a:lvl1pPr>
              <a:defRPr>
                <a:solidFill>
                  <a:srgbClr val="2F5AAC"/>
                </a:solidFill>
              </a:defRPr>
            </a:lvl1pPr>
          </a:lstStyle>
          <a:p>
            <a:pPr>
              <a:defRPr/>
            </a:pPr>
            <a:fld id="{11DD55C1-0EF6-4CB5-B607-D6A5DE565223}" type="slidenum">
              <a:rPr lang="en-US" altLang="en-US"/>
              <a:pPr>
                <a:defRPr/>
              </a:pPr>
              <a:t>‹#›</a:t>
            </a:fld>
            <a:endParaRPr lang="en-US" altLang="en-US" dirty="0"/>
          </a:p>
        </p:txBody>
      </p:sp>
      <p:sp>
        <p:nvSpPr>
          <p:cNvPr id="6" name="Date Placeholder 3">
            <a:extLst>
              <a:ext uri="{FF2B5EF4-FFF2-40B4-BE49-F238E27FC236}">
                <a16:creationId xmlns:a16="http://schemas.microsoft.com/office/drawing/2014/main" id="{FC8772BB-4BCF-F01D-1F8D-FE7862EEEA14}"/>
              </a:ext>
            </a:extLst>
          </p:cNvPr>
          <p:cNvSpPr>
            <a:spLocks noGrp="1"/>
          </p:cNvSpPr>
          <p:nvPr>
            <p:ph type="dt" sz="half" idx="11"/>
          </p:nvPr>
        </p:nvSpPr>
        <p:spPr>
          <a:xfrm>
            <a:off x="6745288" y="5956300"/>
            <a:ext cx="947737" cy="365125"/>
          </a:xfrm>
        </p:spPr>
        <p:txBody>
          <a:bodyPr wrap="square" numCol="1" anchorCtr="0" compatLnSpc="1">
            <a:prstTxWarp prst="textNoShape">
              <a:avLst/>
            </a:prstTxWarp>
          </a:bodyPr>
          <a:lstStyle>
            <a:lvl1pPr>
              <a:buSzPct val="100000"/>
              <a:defRPr>
                <a:solidFill>
                  <a:srgbClr val="2F5AAC"/>
                </a:solidFill>
              </a:defRPr>
            </a:lvl1pPr>
          </a:lstStyle>
          <a:p>
            <a:pPr>
              <a:defRPr/>
            </a:pPr>
            <a:fld id="{2A7D2B4F-6082-40E5-8A81-034124AF71E6}" type="datetime1">
              <a:rPr lang="en-US" altLang="en-US"/>
              <a:pPr>
                <a:defRPr/>
              </a:pPr>
              <a:t>5/16/2024</a:t>
            </a:fld>
            <a:endParaRPr lang="en-US" altLang="en-US" dirty="0"/>
          </a:p>
        </p:txBody>
      </p:sp>
      <p:sp>
        <p:nvSpPr>
          <p:cNvPr id="7" name="Footer Placeholder 4">
            <a:extLst>
              <a:ext uri="{FF2B5EF4-FFF2-40B4-BE49-F238E27FC236}">
                <a16:creationId xmlns:a16="http://schemas.microsoft.com/office/drawing/2014/main" id="{CF254473-9524-75FF-176D-A7CF68E15D4F}"/>
              </a:ext>
            </a:extLst>
          </p:cNvPr>
          <p:cNvSpPr>
            <a:spLocks noGrp="1"/>
          </p:cNvSpPr>
          <p:nvPr>
            <p:ph type="ftr" sz="quarter" idx="12"/>
          </p:nvPr>
        </p:nvSpPr>
        <p:spPr>
          <a:xfrm>
            <a:off x="581025" y="5951538"/>
            <a:ext cx="5922963" cy="365125"/>
          </a:xfrm>
        </p:spPr>
        <p:txBody>
          <a:bodyPr wrap="square" numCol="1" anchorCtr="0" compatLnSpc="1">
            <a:prstTxWarp prst="textNoShape">
              <a:avLst/>
            </a:prstTxWarp>
          </a:bodyPr>
          <a:lstStyle>
            <a:lvl1pPr>
              <a:buSzPct val="100000"/>
              <a:defRPr cap="none">
                <a:solidFill>
                  <a:srgbClr val="4590B8"/>
                </a:solidFill>
              </a:defRPr>
            </a:lvl1pPr>
          </a:lstStyle>
          <a:p>
            <a:pPr>
              <a:defRPr/>
            </a:pPr>
            <a:endParaRPr lang="en-US" altLang="en-US" dirty="0"/>
          </a:p>
        </p:txBody>
      </p:sp>
    </p:spTree>
    <p:extLst>
      <p:ext uri="{BB962C8B-B14F-4D97-AF65-F5344CB8AC3E}">
        <p14:creationId xmlns:p14="http://schemas.microsoft.com/office/powerpoint/2010/main" val="163488853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609600"/>
            <a:ext cx="6781800" cy="1143000"/>
          </a:xfrm>
        </p:spPr>
        <p:txBody>
          <a:bodyPr/>
          <a:lstStyle/>
          <a:p>
            <a:r>
              <a:rPr lang="en-US" altLang="en-US" noProof="0"/>
              <a:t>Click to edit Master title style</a:t>
            </a:r>
          </a:p>
        </p:txBody>
      </p:sp>
      <p:sp>
        <p:nvSpPr>
          <p:cNvPr id="3" name="Content Placeholder 2"/>
          <p:cNvSpPr>
            <a:spLocks noGrp="1"/>
          </p:cNvSpPr>
          <p:nvPr>
            <p:ph sz="half" idx="1"/>
          </p:nvPr>
        </p:nvSpPr>
        <p:spPr>
          <a:xfrm>
            <a:off x="1676400" y="1981200"/>
            <a:ext cx="3314700" cy="4114800"/>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 name="Content Placeholder 3"/>
          <p:cNvSpPr>
            <a:spLocks noGrp="1"/>
          </p:cNvSpPr>
          <p:nvPr>
            <p:ph sz="half" idx="2"/>
          </p:nvPr>
        </p:nvSpPr>
        <p:spPr>
          <a:xfrm>
            <a:off x="5143500" y="1981200"/>
            <a:ext cx="3314700" cy="4114800"/>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180583447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ltLang="en-US" noProof="0"/>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en-US" noProof="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en-US" noProof="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extLst>
      <p:ext uri="{BB962C8B-B14F-4D97-AF65-F5344CB8AC3E}">
        <p14:creationId xmlns:p14="http://schemas.microsoft.com/office/powerpoint/2010/main" val="155939393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76400" y="609600"/>
            <a:ext cx="6781800" cy="1143000"/>
          </a:xfrm>
        </p:spPr>
        <p:txBody>
          <a:bodyPr/>
          <a:lstStyle/>
          <a:p>
            <a:r>
              <a:rPr lang="en-US" altLang="en-US" noProof="0"/>
              <a:t>Click to edit Master title style</a:t>
            </a:r>
          </a:p>
        </p:txBody>
      </p:sp>
    </p:spTree>
    <p:extLst>
      <p:ext uri="{BB962C8B-B14F-4D97-AF65-F5344CB8AC3E}">
        <p14:creationId xmlns:p14="http://schemas.microsoft.com/office/powerpoint/2010/main" val="424243120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668571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ltLang="en-US" noProof="0"/>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en-US" noProof="0"/>
              <a:t>Click to edit Master text styles</a:t>
            </a:r>
          </a:p>
        </p:txBody>
      </p:sp>
    </p:spTree>
    <p:extLst>
      <p:ext uri="{BB962C8B-B14F-4D97-AF65-F5344CB8AC3E}">
        <p14:creationId xmlns:p14="http://schemas.microsoft.com/office/powerpoint/2010/main" val="128526253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ltLang="en-US" noProof="0"/>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alt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en-US" noProof="0"/>
              <a:t>Click to edit Master text styles</a:t>
            </a:r>
          </a:p>
        </p:txBody>
      </p:sp>
    </p:spTree>
    <p:extLst>
      <p:ext uri="{BB962C8B-B14F-4D97-AF65-F5344CB8AC3E}">
        <p14:creationId xmlns:p14="http://schemas.microsoft.com/office/powerpoint/2010/main" val="361470087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7021F66-94C9-1BFA-E496-91E14E76BBB7}"/>
              </a:ext>
            </a:extLst>
          </p:cNvPr>
          <p:cNvSpPr>
            <a:spLocks noGrp="1" noChangeArrowheads="1"/>
          </p:cNvSpPr>
          <p:nvPr>
            <p:ph type="title"/>
          </p:nvPr>
        </p:nvSpPr>
        <p:spPr bwMode="auto">
          <a:xfrm>
            <a:off x="1676400" y="609600"/>
            <a:ext cx="6781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F1DF4ED-1C3C-29FB-F5B7-023123781AA6}"/>
              </a:ext>
            </a:extLst>
          </p:cNvPr>
          <p:cNvSpPr>
            <a:spLocks noGrp="1" noChangeArrowheads="1"/>
          </p:cNvSpPr>
          <p:nvPr>
            <p:ph type="body" idx="1"/>
          </p:nvPr>
        </p:nvSpPr>
        <p:spPr bwMode="auto">
          <a:xfrm>
            <a:off x="1676400" y="1981200"/>
            <a:ext cx="6781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6279" r:id="rId1"/>
    <p:sldLayoutId id="2147486280" r:id="rId2"/>
    <p:sldLayoutId id="2147486281" r:id="rId3"/>
    <p:sldLayoutId id="2147486282" r:id="rId4"/>
    <p:sldLayoutId id="2147486283" r:id="rId5"/>
    <p:sldLayoutId id="2147486284" r:id="rId6"/>
    <p:sldLayoutId id="2147486285" r:id="rId7"/>
    <p:sldLayoutId id="2147486286" r:id="rId8"/>
    <p:sldLayoutId id="2147486287" r:id="rId9"/>
    <p:sldLayoutId id="2147486288" r:id="rId10"/>
    <p:sldLayoutId id="2147486289" r:id="rId11"/>
  </p:sldLayoutIdLst>
  <p:hf sldNum="0" hdr="0" dt="0"/>
  <p:txStyles>
    <p:titleStyle>
      <a:lvl1pPr algn="ctr" rtl="0" eaLnBrk="0" fontAlgn="base" hangingPunct="0">
        <a:spcBef>
          <a:spcPct val="0"/>
        </a:spcBef>
        <a:spcAft>
          <a:spcPct val="0"/>
        </a:spcAft>
        <a:buSzPct val="100000"/>
        <a:defRPr sz="3400" kern="1200">
          <a:solidFill>
            <a:srgbClr val="000000"/>
          </a:solidFill>
          <a:latin typeface="Arial" pitchFamily="34" charset="0"/>
          <a:ea typeface="+mj-ea"/>
          <a:cs typeface="+mj-cs"/>
        </a:defRPr>
      </a:lvl1pPr>
      <a:lvl2pPr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5pPr>
      <a:lvl6pPr marL="457200"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6pPr>
      <a:lvl7pPr marL="914400"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7pPr>
      <a:lvl8pPr marL="1371600"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8pPr>
      <a:lvl9pPr marL="1828800"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2800" kern="1200">
          <a:solidFill>
            <a:srgbClr val="FFFFFF"/>
          </a:solidFill>
          <a:latin typeface="+mn-lt"/>
          <a:ea typeface="+mn-ea"/>
          <a:cs typeface="+mn-cs"/>
        </a:defRPr>
      </a:lvl1pPr>
      <a:lvl2pPr marL="742950" indent="-285750" algn="l" rtl="0" eaLnBrk="0" fontAlgn="base" hangingPunct="0">
        <a:spcBef>
          <a:spcPct val="20000"/>
        </a:spcBef>
        <a:spcAft>
          <a:spcPct val="0"/>
        </a:spcAft>
        <a:buSzPct val="100000"/>
        <a:buChar char="–"/>
        <a:defRPr sz="2500" kern="1200">
          <a:solidFill>
            <a:srgbClr val="FFFFFF"/>
          </a:solidFill>
          <a:latin typeface="+mn-lt"/>
          <a:ea typeface="+mn-ea"/>
          <a:cs typeface="+mn-cs"/>
        </a:defRPr>
      </a:lvl2pPr>
      <a:lvl3pPr marL="1143000" indent="-228600" algn="l" rtl="0" eaLnBrk="0" fontAlgn="base" hangingPunct="0">
        <a:spcBef>
          <a:spcPct val="20000"/>
        </a:spcBef>
        <a:spcAft>
          <a:spcPct val="0"/>
        </a:spcAft>
        <a:buSzPct val="100000"/>
        <a:buChar char="•"/>
        <a:defRPr sz="2200" kern="1200">
          <a:solidFill>
            <a:srgbClr val="FFFFFF"/>
          </a:solidFill>
          <a:latin typeface="+mn-lt"/>
          <a:ea typeface="+mn-ea"/>
          <a:cs typeface="+mn-cs"/>
        </a:defRPr>
      </a:lvl3pPr>
      <a:lvl4pPr marL="1600200" indent="-228600" algn="l" rtl="0" eaLnBrk="0" fontAlgn="base" hangingPunct="0">
        <a:spcBef>
          <a:spcPct val="20000"/>
        </a:spcBef>
        <a:spcAft>
          <a:spcPct val="0"/>
        </a:spcAft>
        <a:buSzPct val="100000"/>
        <a:defRPr sz="2000" kern="1200">
          <a:solidFill>
            <a:srgbClr val="FFFFFF"/>
          </a:solidFill>
          <a:latin typeface="+mn-lt"/>
          <a:ea typeface="+mn-ea"/>
          <a:cs typeface="+mn-cs"/>
        </a:defRPr>
      </a:lvl4pPr>
      <a:lvl5pPr marL="2057400" indent="-228600" algn="l" rtl="0" eaLnBrk="0" fontAlgn="base" hangingPunct="0">
        <a:spcBef>
          <a:spcPct val="20000"/>
        </a:spcBef>
        <a:spcAft>
          <a:spcPct val="0"/>
        </a:spcAft>
        <a:buSzPct val="100000"/>
        <a:buChar char="»"/>
        <a:defRPr sz="20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C1B458-A152-F800-3B3E-1C6F542F4D53}"/>
              </a:ext>
            </a:extLst>
          </p:cNvPr>
          <p:cNvSpPr>
            <a:spLocks noGrp="1" noChangeArrowheads="1"/>
          </p:cNvSpPr>
          <p:nvPr>
            <p:ph type="title"/>
          </p:nvPr>
        </p:nvSpPr>
        <p:spPr bwMode="auto">
          <a:xfrm>
            <a:off x="1676400" y="609600"/>
            <a:ext cx="6781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01BB53CD-84E6-1EF1-5C45-5D9AA91E94E4}"/>
              </a:ext>
            </a:extLst>
          </p:cNvPr>
          <p:cNvSpPr>
            <a:spLocks noGrp="1" noChangeArrowheads="1"/>
          </p:cNvSpPr>
          <p:nvPr>
            <p:ph type="body" idx="1"/>
          </p:nvPr>
        </p:nvSpPr>
        <p:spPr bwMode="auto">
          <a:xfrm>
            <a:off x="1676400" y="1981200"/>
            <a:ext cx="6781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6290" r:id="rId1"/>
    <p:sldLayoutId id="2147486291" r:id="rId2"/>
    <p:sldLayoutId id="2147486292" r:id="rId3"/>
    <p:sldLayoutId id="2147486293" r:id="rId4"/>
    <p:sldLayoutId id="2147486294" r:id="rId5"/>
    <p:sldLayoutId id="2147486295" r:id="rId6"/>
    <p:sldLayoutId id="2147486296" r:id="rId7"/>
    <p:sldLayoutId id="2147486297" r:id="rId8"/>
    <p:sldLayoutId id="2147486298" r:id="rId9"/>
    <p:sldLayoutId id="2147486299" r:id="rId10"/>
    <p:sldLayoutId id="2147486300" r:id="rId11"/>
  </p:sldLayoutIdLst>
  <p:hf sldNum="0" hdr="0" dt="0"/>
  <p:txStyles>
    <p:titleStyle>
      <a:lvl1pPr algn="ctr" rtl="0" eaLnBrk="0" fontAlgn="base" hangingPunct="0">
        <a:spcBef>
          <a:spcPct val="0"/>
        </a:spcBef>
        <a:spcAft>
          <a:spcPct val="0"/>
        </a:spcAft>
        <a:buSzPct val="100000"/>
        <a:defRPr sz="3400" kern="1200">
          <a:solidFill>
            <a:srgbClr val="000000"/>
          </a:solidFill>
          <a:latin typeface="Arial" pitchFamily="34" charset="0"/>
          <a:ea typeface="+mj-ea"/>
          <a:cs typeface="+mj-cs"/>
        </a:defRPr>
      </a:lvl1pPr>
      <a:lvl2pPr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5pPr>
      <a:lvl6pPr marL="457200"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6pPr>
      <a:lvl7pPr marL="914400"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7pPr>
      <a:lvl8pPr marL="1371600"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8pPr>
      <a:lvl9pPr marL="1828800" algn="ctr" rtl="0" eaLnBrk="0" fontAlgn="base" hangingPunct="0">
        <a:spcBef>
          <a:spcPct val="0"/>
        </a:spcBef>
        <a:spcAft>
          <a:spcPct val="0"/>
        </a:spcAft>
        <a:buSzPct val="100000"/>
        <a:defRPr sz="3400">
          <a:solidFill>
            <a:srgbClr val="000000"/>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SzPct val="100000"/>
        <a:buChar char="•"/>
        <a:defRPr sz="2800" kern="1200">
          <a:solidFill>
            <a:srgbClr val="FFFFFF"/>
          </a:solidFill>
          <a:latin typeface="+mn-lt"/>
          <a:ea typeface="+mn-ea"/>
          <a:cs typeface="+mn-cs"/>
        </a:defRPr>
      </a:lvl1pPr>
      <a:lvl2pPr marL="742950" indent="-285750" algn="l" rtl="0" eaLnBrk="0" fontAlgn="base" hangingPunct="0">
        <a:spcBef>
          <a:spcPct val="20000"/>
        </a:spcBef>
        <a:spcAft>
          <a:spcPct val="0"/>
        </a:spcAft>
        <a:buSzPct val="100000"/>
        <a:buChar char="–"/>
        <a:defRPr sz="2500" kern="1200">
          <a:solidFill>
            <a:srgbClr val="FFFFFF"/>
          </a:solidFill>
          <a:latin typeface="+mn-lt"/>
          <a:ea typeface="+mn-ea"/>
          <a:cs typeface="+mn-cs"/>
        </a:defRPr>
      </a:lvl2pPr>
      <a:lvl3pPr marL="1143000" indent="-228600" algn="l" rtl="0" eaLnBrk="0" fontAlgn="base" hangingPunct="0">
        <a:spcBef>
          <a:spcPct val="20000"/>
        </a:spcBef>
        <a:spcAft>
          <a:spcPct val="0"/>
        </a:spcAft>
        <a:buSzPct val="100000"/>
        <a:buChar char="•"/>
        <a:defRPr sz="2200" kern="1200">
          <a:solidFill>
            <a:srgbClr val="FFFFFF"/>
          </a:solidFill>
          <a:latin typeface="+mn-lt"/>
          <a:ea typeface="+mn-ea"/>
          <a:cs typeface="+mn-cs"/>
        </a:defRPr>
      </a:lvl3pPr>
      <a:lvl4pPr marL="1600200" indent="-228600" algn="l" rtl="0" eaLnBrk="0" fontAlgn="base" hangingPunct="0">
        <a:spcBef>
          <a:spcPct val="20000"/>
        </a:spcBef>
        <a:spcAft>
          <a:spcPct val="0"/>
        </a:spcAft>
        <a:buSzPct val="100000"/>
        <a:defRPr sz="2000" kern="1200">
          <a:solidFill>
            <a:srgbClr val="FFFFFF"/>
          </a:solidFill>
          <a:latin typeface="+mn-lt"/>
          <a:ea typeface="+mn-ea"/>
          <a:cs typeface="+mn-cs"/>
        </a:defRPr>
      </a:lvl4pPr>
      <a:lvl5pPr marL="2057400" indent="-228600" algn="l" rtl="0" eaLnBrk="0" fontAlgn="base" hangingPunct="0">
        <a:spcBef>
          <a:spcPct val="20000"/>
        </a:spcBef>
        <a:spcAft>
          <a:spcPct val="0"/>
        </a:spcAft>
        <a:buSzPct val="100000"/>
        <a:buChar char="»"/>
        <a:defRPr sz="20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6D66A7E8-E277-4BC2-1347-251A906222CF}"/>
              </a:ext>
            </a:extLst>
          </p:cNvPr>
          <p:cNvSpPr>
            <a:spLocks noGrp="1" noChangeArrowheads="1"/>
          </p:cNvSpPr>
          <p:nvPr>
            <p:ph type="title"/>
          </p:nvPr>
        </p:nvSpPr>
        <p:spPr bwMode="auto">
          <a:xfrm>
            <a:off x="581025" y="687388"/>
            <a:ext cx="7989888" cy="1082675"/>
          </a:xfrm>
          <a:prstGeom prst="rect">
            <a:avLst/>
          </a:prstGeom>
          <a:noFill/>
          <a:ln>
            <a:noFill/>
          </a:ln>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a16="http://schemas.microsoft.com/office/drawing/2014/main" id="{650009F7-1CD4-579B-6876-B53A40118702}"/>
              </a:ext>
            </a:extLst>
          </p:cNvPr>
          <p:cNvSpPr>
            <a:spLocks noGrp="1" noChangeArrowheads="1"/>
          </p:cNvSpPr>
          <p:nvPr>
            <p:ph type="body" idx="1"/>
          </p:nvPr>
        </p:nvSpPr>
        <p:spPr bwMode="auto">
          <a:xfrm>
            <a:off x="581025" y="2227263"/>
            <a:ext cx="7989888"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6" name="Date Placeholder 3">
            <a:extLst>
              <a:ext uri="{FF2B5EF4-FFF2-40B4-BE49-F238E27FC236}">
                <a16:creationId xmlns:a16="http://schemas.microsoft.com/office/drawing/2014/main" id="{2C15B117-F5BD-DE83-DB14-27B2D1AC31D5}"/>
              </a:ext>
            </a:extLst>
          </p:cNvPr>
          <p:cNvSpPr>
            <a:spLocks noGrp="1"/>
          </p:cNvSpPr>
          <p:nvPr>
            <p:ph type="dt" sz="half" idx="2"/>
          </p:nvPr>
        </p:nvSpPr>
        <p:spPr>
          <a:xfrm>
            <a:off x="5559425" y="595630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r" eaLnBrk="0" hangingPunct="0">
              <a:buSzTx/>
              <a:defRPr sz="900">
                <a:solidFill>
                  <a:schemeClr val="accent2"/>
                </a:solidFill>
                <a:cs typeface="+mn-cs"/>
              </a:defRPr>
            </a:lvl1pPr>
          </a:lstStyle>
          <a:p>
            <a:pPr>
              <a:defRPr/>
            </a:pPr>
            <a:fld id="{51822791-4ACB-4257-A577-3F1B7181630B}" type="datetime1">
              <a:rPr lang="en-US"/>
              <a:pPr>
                <a:defRPr/>
              </a:pPr>
              <a:t>5/16/2024</a:t>
            </a:fld>
            <a:endParaRPr lang="en-US" dirty="0"/>
          </a:p>
        </p:txBody>
      </p:sp>
      <p:sp>
        <p:nvSpPr>
          <p:cNvPr id="3077" name="Footer Placeholder 4">
            <a:extLst>
              <a:ext uri="{FF2B5EF4-FFF2-40B4-BE49-F238E27FC236}">
                <a16:creationId xmlns:a16="http://schemas.microsoft.com/office/drawing/2014/main" id="{834EC836-AECB-B9B7-159C-61CE619A51BF}"/>
              </a:ext>
            </a:extLst>
          </p:cNvPr>
          <p:cNvSpPr>
            <a:spLocks noGrp="1"/>
          </p:cNvSpPr>
          <p:nvPr>
            <p:ph type="ftr" sz="quarter" idx="3"/>
          </p:nvPr>
        </p:nvSpPr>
        <p:spPr>
          <a:xfrm>
            <a:off x="581025" y="5951538"/>
            <a:ext cx="487045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l" eaLnBrk="0" hangingPunct="0">
              <a:buSzTx/>
              <a:defRPr sz="900" cap="all">
                <a:solidFill>
                  <a:schemeClr val="accent2"/>
                </a:solidFill>
                <a:cs typeface="+mn-cs"/>
              </a:defRPr>
            </a:lvl1pPr>
          </a:lstStyle>
          <a:p>
            <a:pPr>
              <a:defRPr/>
            </a:pPr>
            <a:endParaRPr lang="en-US" dirty="0"/>
          </a:p>
        </p:txBody>
      </p:sp>
      <p:sp>
        <p:nvSpPr>
          <p:cNvPr id="3078" name="Slide Number Placeholder 5">
            <a:extLst>
              <a:ext uri="{FF2B5EF4-FFF2-40B4-BE49-F238E27FC236}">
                <a16:creationId xmlns:a16="http://schemas.microsoft.com/office/drawing/2014/main" id="{7922E8A7-E9D1-DF38-C899-94695B2D944D}"/>
              </a:ext>
            </a:extLst>
          </p:cNvPr>
          <p:cNvSpPr>
            <a:spLocks noGrp="1" noChangeArrowheads="1"/>
          </p:cNvSpPr>
          <p:nvPr>
            <p:ph type="sldNum" sz="quarter" idx="4"/>
          </p:nvPr>
        </p:nvSpPr>
        <p:spPr bwMode="auto">
          <a:xfrm>
            <a:off x="7800975" y="5956300"/>
            <a:ext cx="769938" cy="365125"/>
          </a:xfrm>
          <a:prstGeom prst="rect">
            <a:avLst/>
          </a:prstGeom>
          <a:noFill/>
          <a:ln>
            <a:noFill/>
          </a:ln>
        </p:spPr>
        <p:txBody>
          <a:bodyPr vert="horz" wrap="square" lIns="91440" tIns="45720" rIns="91440" bIns="45720" numCol="1" anchor="ctr" anchorCtr="0" compatLnSpc="1">
            <a:prstTxWarp prst="textNoShape">
              <a:avLst/>
            </a:prstTxWarp>
          </a:bodyPr>
          <a:lstStyle>
            <a:lvl1pPr algn="r" eaLnBrk="0" hangingPunct="0">
              <a:buSzPct val="100000"/>
              <a:defRPr sz="900">
                <a:solidFill>
                  <a:srgbClr val="4590B8"/>
                </a:solidFill>
                <a:cs typeface="Times" panose="02020603050405020304" pitchFamily="18" charset="0"/>
              </a:defRPr>
            </a:lvl1pPr>
          </a:lstStyle>
          <a:p>
            <a:pPr>
              <a:defRPr/>
            </a:pPr>
            <a:fld id="{3A999C82-D170-4D80-A1A2-6225ECEBC109}" type="slidenum">
              <a:rPr lang="en-US" altLang="en-US"/>
              <a:pPr>
                <a:defRPr/>
              </a:pPr>
              <a:t>‹#›</a:t>
            </a:fld>
            <a:endParaRPr lang="en-US" altLang="en-US" dirty="0">
              <a:solidFill>
                <a:srgbClr val="000000"/>
              </a:solidFill>
            </a:endParaRPr>
          </a:p>
        </p:txBody>
      </p:sp>
      <p:sp>
        <p:nvSpPr>
          <p:cNvPr id="3079" name="Rectangle 8">
            <a:extLst>
              <a:ext uri="{FF2B5EF4-FFF2-40B4-BE49-F238E27FC236}">
                <a16:creationId xmlns:a16="http://schemas.microsoft.com/office/drawing/2014/main" id="{5C661E96-344F-8F93-616F-6C1DD0D9F6C2}"/>
              </a:ext>
            </a:extLst>
          </p:cNvPr>
          <p:cNvSpPr>
            <a:spLocks noChangeArrowheads="1"/>
          </p:cNvSpPr>
          <p:nvPr/>
        </p:nvSpPr>
        <p:spPr bwMode="auto">
          <a:xfrm>
            <a:off x="447675" y="441325"/>
            <a:ext cx="2720975" cy="107950"/>
          </a:xfrm>
          <a:prstGeom prst="rect">
            <a:avLst/>
          </a:prstGeom>
          <a:solidFill>
            <a:srgbClr val="1A3260"/>
          </a:solidFill>
          <a:ln>
            <a:noFill/>
          </a:ln>
        </p:spPr>
        <p:txBody>
          <a:bodyPr/>
          <a:lstStyle>
            <a:lvl1pPr>
              <a:buSzPct val="100000"/>
              <a:defRPr sz="2400">
                <a:solidFill>
                  <a:srgbClr val="000000"/>
                </a:solidFill>
                <a:latin typeface="Times" panose="02020603050405020304" pitchFamily="18" charset="0"/>
                <a:cs typeface="Arial" panose="020B0604020202020204" pitchFamily="34" charset="0"/>
              </a:defRPr>
            </a:lvl1pPr>
            <a:lvl2pPr marL="742950" indent="-285750">
              <a:buSzPct val="100000"/>
              <a:defRPr sz="2400">
                <a:solidFill>
                  <a:srgbClr val="000000"/>
                </a:solidFill>
                <a:latin typeface="Times" panose="02020603050405020304" pitchFamily="18" charset="0"/>
                <a:cs typeface="Arial" panose="020B0604020202020204" pitchFamily="34" charset="0"/>
              </a:defRPr>
            </a:lvl2pPr>
            <a:lvl3pPr marL="1143000" indent="-228600">
              <a:buSzPct val="100000"/>
              <a:defRPr sz="2400">
                <a:solidFill>
                  <a:srgbClr val="000000"/>
                </a:solidFill>
                <a:latin typeface="Times" panose="02020603050405020304" pitchFamily="18" charset="0"/>
                <a:cs typeface="Arial" panose="020B0604020202020204" pitchFamily="34" charset="0"/>
              </a:defRPr>
            </a:lvl3pPr>
            <a:lvl4pPr marL="1600200" indent="-228600">
              <a:buSzPct val="100000"/>
              <a:defRPr sz="2400">
                <a:solidFill>
                  <a:srgbClr val="000000"/>
                </a:solidFill>
                <a:latin typeface="Times" panose="02020603050405020304" pitchFamily="18" charset="0"/>
                <a:cs typeface="Arial" panose="020B0604020202020204" pitchFamily="34" charset="0"/>
              </a:defRPr>
            </a:lvl4pPr>
            <a:lvl5pPr marL="2057400" indent="-228600">
              <a:buSzPct val="100000"/>
              <a:defRPr sz="2400">
                <a:solidFill>
                  <a:srgbClr val="000000"/>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9pPr>
          </a:lstStyle>
          <a:p>
            <a:pPr>
              <a:buSzTx/>
              <a:defRPr/>
            </a:pPr>
            <a:endParaRPr lang="en-US" altLang="en-US" dirty="0">
              <a:solidFill>
                <a:srgbClr val="FFFFFF"/>
              </a:solidFill>
              <a:latin typeface="Gill Sans MT" panose="020B0502020104020203" pitchFamily="34" charset="0"/>
              <a:sym typeface="Wingdings" panose="05000000000000000000" pitchFamily="2" charset="2"/>
            </a:endParaRPr>
          </a:p>
        </p:txBody>
      </p:sp>
      <p:sp>
        <p:nvSpPr>
          <p:cNvPr id="3080" name="Rectangle 9">
            <a:extLst>
              <a:ext uri="{FF2B5EF4-FFF2-40B4-BE49-F238E27FC236}">
                <a16:creationId xmlns:a16="http://schemas.microsoft.com/office/drawing/2014/main" id="{95FE944C-4867-3D1C-DC96-04F17553B46D}"/>
              </a:ext>
            </a:extLst>
          </p:cNvPr>
          <p:cNvSpPr>
            <a:spLocks noChangeArrowheads="1"/>
          </p:cNvSpPr>
          <p:nvPr/>
        </p:nvSpPr>
        <p:spPr bwMode="auto">
          <a:xfrm>
            <a:off x="5975350" y="441325"/>
            <a:ext cx="2711450" cy="107950"/>
          </a:xfrm>
          <a:prstGeom prst="rect">
            <a:avLst/>
          </a:prstGeom>
          <a:solidFill>
            <a:srgbClr val="969FA7"/>
          </a:solidFill>
          <a:ln>
            <a:noFill/>
          </a:ln>
        </p:spPr>
        <p:txBody>
          <a:bodyPr/>
          <a:lstStyle>
            <a:lvl1pPr>
              <a:buSzPct val="100000"/>
              <a:defRPr sz="2400">
                <a:solidFill>
                  <a:srgbClr val="000000"/>
                </a:solidFill>
                <a:latin typeface="Times" panose="02020603050405020304" pitchFamily="18" charset="0"/>
                <a:cs typeface="Arial" panose="020B0604020202020204" pitchFamily="34" charset="0"/>
              </a:defRPr>
            </a:lvl1pPr>
            <a:lvl2pPr marL="742950" indent="-285750">
              <a:buSzPct val="100000"/>
              <a:defRPr sz="2400">
                <a:solidFill>
                  <a:srgbClr val="000000"/>
                </a:solidFill>
                <a:latin typeface="Times" panose="02020603050405020304" pitchFamily="18" charset="0"/>
                <a:cs typeface="Arial" panose="020B0604020202020204" pitchFamily="34" charset="0"/>
              </a:defRPr>
            </a:lvl2pPr>
            <a:lvl3pPr marL="1143000" indent="-228600">
              <a:buSzPct val="100000"/>
              <a:defRPr sz="2400">
                <a:solidFill>
                  <a:srgbClr val="000000"/>
                </a:solidFill>
                <a:latin typeface="Times" panose="02020603050405020304" pitchFamily="18" charset="0"/>
                <a:cs typeface="Arial" panose="020B0604020202020204" pitchFamily="34" charset="0"/>
              </a:defRPr>
            </a:lvl3pPr>
            <a:lvl4pPr marL="1600200" indent="-228600">
              <a:buSzPct val="100000"/>
              <a:defRPr sz="2400">
                <a:solidFill>
                  <a:srgbClr val="000000"/>
                </a:solidFill>
                <a:latin typeface="Times" panose="02020603050405020304" pitchFamily="18" charset="0"/>
                <a:cs typeface="Arial" panose="020B0604020202020204" pitchFamily="34" charset="0"/>
              </a:defRPr>
            </a:lvl4pPr>
            <a:lvl5pPr marL="2057400" indent="-228600">
              <a:buSzPct val="100000"/>
              <a:defRPr sz="2400">
                <a:solidFill>
                  <a:srgbClr val="000000"/>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9pPr>
          </a:lstStyle>
          <a:p>
            <a:pPr>
              <a:buSzTx/>
              <a:defRPr/>
            </a:pPr>
            <a:endParaRPr lang="en-US" altLang="en-US" dirty="0">
              <a:solidFill>
                <a:srgbClr val="FFFFFF"/>
              </a:solidFill>
              <a:latin typeface="Gill Sans MT" panose="020B0502020104020203" pitchFamily="34" charset="0"/>
              <a:sym typeface="Wingdings" panose="05000000000000000000" pitchFamily="2" charset="2"/>
            </a:endParaRPr>
          </a:p>
        </p:txBody>
      </p:sp>
      <p:sp>
        <p:nvSpPr>
          <p:cNvPr id="3081" name="Rectangle 10">
            <a:extLst>
              <a:ext uri="{FF2B5EF4-FFF2-40B4-BE49-F238E27FC236}">
                <a16:creationId xmlns:a16="http://schemas.microsoft.com/office/drawing/2014/main" id="{3BA3A938-28CB-D615-8ED7-2985847D5BC4}"/>
              </a:ext>
            </a:extLst>
          </p:cNvPr>
          <p:cNvSpPr>
            <a:spLocks noChangeArrowheads="1"/>
          </p:cNvSpPr>
          <p:nvPr/>
        </p:nvSpPr>
        <p:spPr bwMode="auto">
          <a:xfrm>
            <a:off x="3216275" y="441325"/>
            <a:ext cx="2711450" cy="107950"/>
          </a:xfrm>
          <a:prstGeom prst="rect">
            <a:avLst/>
          </a:prstGeom>
          <a:solidFill>
            <a:srgbClr val="4590B8"/>
          </a:solidFill>
          <a:ln>
            <a:noFill/>
          </a:ln>
        </p:spPr>
        <p:txBody>
          <a:bodyPr/>
          <a:lstStyle>
            <a:lvl1pPr>
              <a:buSzPct val="100000"/>
              <a:defRPr sz="2400">
                <a:solidFill>
                  <a:srgbClr val="000000"/>
                </a:solidFill>
                <a:latin typeface="Times" panose="02020603050405020304" pitchFamily="18" charset="0"/>
                <a:cs typeface="Arial" panose="020B0604020202020204" pitchFamily="34" charset="0"/>
              </a:defRPr>
            </a:lvl1pPr>
            <a:lvl2pPr marL="742950" indent="-285750">
              <a:buSzPct val="100000"/>
              <a:defRPr sz="2400">
                <a:solidFill>
                  <a:srgbClr val="000000"/>
                </a:solidFill>
                <a:latin typeface="Times" panose="02020603050405020304" pitchFamily="18" charset="0"/>
                <a:cs typeface="Arial" panose="020B0604020202020204" pitchFamily="34" charset="0"/>
              </a:defRPr>
            </a:lvl2pPr>
            <a:lvl3pPr marL="1143000" indent="-228600">
              <a:buSzPct val="100000"/>
              <a:defRPr sz="2400">
                <a:solidFill>
                  <a:srgbClr val="000000"/>
                </a:solidFill>
                <a:latin typeface="Times" panose="02020603050405020304" pitchFamily="18" charset="0"/>
                <a:cs typeface="Arial" panose="020B0604020202020204" pitchFamily="34" charset="0"/>
              </a:defRPr>
            </a:lvl3pPr>
            <a:lvl4pPr marL="1600200" indent="-228600">
              <a:buSzPct val="100000"/>
              <a:defRPr sz="2400">
                <a:solidFill>
                  <a:srgbClr val="000000"/>
                </a:solidFill>
                <a:latin typeface="Times" panose="02020603050405020304" pitchFamily="18" charset="0"/>
                <a:cs typeface="Arial" panose="020B0604020202020204" pitchFamily="34" charset="0"/>
              </a:defRPr>
            </a:lvl4pPr>
            <a:lvl5pPr marL="2057400" indent="-228600">
              <a:buSzPct val="100000"/>
              <a:defRPr sz="2400">
                <a:solidFill>
                  <a:srgbClr val="000000"/>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buSzPct val="100000"/>
              <a:defRPr sz="2400">
                <a:solidFill>
                  <a:srgbClr val="000000"/>
                </a:solidFill>
                <a:latin typeface="Times" panose="02020603050405020304" pitchFamily="18" charset="0"/>
                <a:cs typeface="Arial" panose="020B0604020202020204" pitchFamily="34" charset="0"/>
              </a:defRPr>
            </a:lvl9pPr>
          </a:lstStyle>
          <a:p>
            <a:pPr>
              <a:buSzTx/>
              <a:defRPr/>
            </a:pPr>
            <a:endParaRPr lang="en-US" altLang="en-US" dirty="0">
              <a:solidFill>
                <a:srgbClr val="FFFFFF"/>
              </a:solidFill>
              <a:latin typeface="Gill Sans MT" panose="020B0502020104020203" pitchFamily="34" charset="0"/>
              <a:sym typeface="Wingdings" panose="05000000000000000000" pitchFamily="2" charset="2"/>
            </a:endParaRPr>
          </a:p>
        </p:txBody>
      </p:sp>
    </p:spTree>
  </p:cSld>
  <p:clrMap bg1="lt1" tx1="dk1" bg2="lt2" tx2="dk2" accent1="accent1" accent2="accent2" accent3="accent3" accent4="accent4" accent5="accent5" accent6="accent6" hlink="hlink" folHlink="folHlink"/>
  <p:sldLayoutIdLst>
    <p:sldLayoutId id="2147486301" r:id="rId1"/>
    <p:sldLayoutId id="2147486302" r:id="rId2"/>
    <p:sldLayoutId id="2147486303" r:id="rId3"/>
    <p:sldLayoutId id="2147486304" r:id="rId4"/>
    <p:sldLayoutId id="2147486305" r:id="rId5"/>
    <p:sldLayoutId id="2147486306" r:id="rId6"/>
    <p:sldLayoutId id="2147486307" r:id="rId7"/>
    <p:sldLayoutId id="2147486308" r:id="rId8"/>
    <p:sldLayoutId id="2147486309" r:id="rId9"/>
    <p:sldLayoutId id="2147486310" r:id="rId10"/>
    <p:sldLayoutId id="2147486311" r:id="rId11"/>
  </p:sldLayoutIdLst>
  <p:hf sldNum="0" hdr="0" dt="0"/>
  <p:txStyles>
    <p:titleStyle>
      <a:lvl1pPr algn="l" defTabSz="457200" rtl="0" eaLnBrk="0" fontAlgn="base" hangingPunct="0">
        <a:spcBef>
          <a:spcPct val="0"/>
        </a:spcBef>
        <a:spcAft>
          <a:spcPct val="0"/>
        </a:spcAft>
        <a:buSzPct val="100000"/>
        <a:defRPr sz="2800" kern="1200" cap="all">
          <a:solidFill>
            <a:srgbClr val="FFFFFF"/>
          </a:solidFill>
          <a:latin typeface="Gill Sans MT" pitchFamily="34" charset="0"/>
          <a:ea typeface="+mj-ea"/>
          <a:cs typeface="+mj-cs"/>
        </a:defRPr>
      </a:lvl1pPr>
      <a:lvl2pPr algn="l" defTabSz="457200" rtl="0" eaLnBrk="0" fontAlgn="base" hangingPunct="0">
        <a:spcBef>
          <a:spcPct val="0"/>
        </a:spcBef>
        <a:spcAft>
          <a:spcPct val="0"/>
        </a:spcAft>
        <a:buSzPct val="100000"/>
        <a:defRPr sz="2800">
          <a:solidFill>
            <a:srgbClr val="FFFFFF"/>
          </a:solidFill>
          <a:latin typeface="Gill Sans MT" panose="020B0502020104020203" pitchFamily="34" charset="0"/>
          <a:cs typeface="Arial" panose="020B0604020202020204" pitchFamily="34" charset="0"/>
        </a:defRPr>
      </a:lvl2pPr>
      <a:lvl3pPr algn="l" defTabSz="457200" rtl="0" eaLnBrk="0" fontAlgn="base" hangingPunct="0">
        <a:spcBef>
          <a:spcPct val="0"/>
        </a:spcBef>
        <a:spcAft>
          <a:spcPct val="0"/>
        </a:spcAft>
        <a:buSzPct val="100000"/>
        <a:defRPr sz="2800">
          <a:solidFill>
            <a:srgbClr val="FFFFFF"/>
          </a:solidFill>
          <a:latin typeface="Gill Sans MT" panose="020B0502020104020203" pitchFamily="34" charset="0"/>
          <a:cs typeface="Arial" panose="020B0604020202020204" pitchFamily="34" charset="0"/>
        </a:defRPr>
      </a:lvl3pPr>
      <a:lvl4pPr algn="l" defTabSz="457200" rtl="0" eaLnBrk="0" fontAlgn="base" hangingPunct="0">
        <a:spcBef>
          <a:spcPct val="0"/>
        </a:spcBef>
        <a:spcAft>
          <a:spcPct val="0"/>
        </a:spcAft>
        <a:buSzPct val="100000"/>
        <a:defRPr sz="2800">
          <a:solidFill>
            <a:srgbClr val="FFFFFF"/>
          </a:solidFill>
          <a:latin typeface="Gill Sans MT" panose="020B0502020104020203" pitchFamily="34" charset="0"/>
          <a:cs typeface="Arial" panose="020B0604020202020204" pitchFamily="34" charset="0"/>
        </a:defRPr>
      </a:lvl4pPr>
      <a:lvl5pPr algn="l" defTabSz="457200" rtl="0" eaLnBrk="0" fontAlgn="base" hangingPunct="0">
        <a:spcBef>
          <a:spcPct val="0"/>
        </a:spcBef>
        <a:spcAft>
          <a:spcPct val="0"/>
        </a:spcAft>
        <a:buSzPct val="100000"/>
        <a:defRPr sz="2800">
          <a:solidFill>
            <a:srgbClr val="FFFFFF"/>
          </a:solidFill>
          <a:latin typeface="Gill Sans MT" panose="020B0502020104020203" pitchFamily="34" charset="0"/>
          <a:cs typeface="Arial" panose="020B0604020202020204" pitchFamily="34" charset="0"/>
        </a:defRPr>
      </a:lvl5pPr>
      <a:lvl6pPr marL="457200" algn="l" defTabSz="457200" rtl="0" eaLnBrk="0" fontAlgn="base" hangingPunct="0">
        <a:spcBef>
          <a:spcPct val="0"/>
        </a:spcBef>
        <a:spcAft>
          <a:spcPct val="0"/>
        </a:spcAft>
        <a:buSzPct val="100000"/>
        <a:defRPr sz="2800">
          <a:solidFill>
            <a:srgbClr val="FFFFFF"/>
          </a:solidFill>
          <a:latin typeface="Gill Sans MT" panose="020B0502020104020203" pitchFamily="34" charset="0"/>
          <a:cs typeface="Arial" panose="020B0604020202020204" pitchFamily="34" charset="0"/>
        </a:defRPr>
      </a:lvl6pPr>
      <a:lvl7pPr marL="914400" algn="l" defTabSz="457200" rtl="0" eaLnBrk="0" fontAlgn="base" hangingPunct="0">
        <a:spcBef>
          <a:spcPct val="0"/>
        </a:spcBef>
        <a:spcAft>
          <a:spcPct val="0"/>
        </a:spcAft>
        <a:buSzPct val="100000"/>
        <a:defRPr sz="2800">
          <a:solidFill>
            <a:srgbClr val="FFFFFF"/>
          </a:solidFill>
          <a:latin typeface="Gill Sans MT" panose="020B0502020104020203" pitchFamily="34" charset="0"/>
          <a:cs typeface="Arial" panose="020B0604020202020204" pitchFamily="34" charset="0"/>
        </a:defRPr>
      </a:lvl7pPr>
      <a:lvl8pPr marL="1371600" algn="l" defTabSz="457200" rtl="0" eaLnBrk="0" fontAlgn="base" hangingPunct="0">
        <a:spcBef>
          <a:spcPct val="0"/>
        </a:spcBef>
        <a:spcAft>
          <a:spcPct val="0"/>
        </a:spcAft>
        <a:buSzPct val="100000"/>
        <a:defRPr sz="2800">
          <a:solidFill>
            <a:srgbClr val="FFFFFF"/>
          </a:solidFill>
          <a:latin typeface="Gill Sans MT" panose="020B0502020104020203" pitchFamily="34" charset="0"/>
          <a:cs typeface="Arial" panose="020B0604020202020204" pitchFamily="34" charset="0"/>
        </a:defRPr>
      </a:lvl8pPr>
      <a:lvl9pPr marL="1828800" algn="l" defTabSz="457200" rtl="0" eaLnBrk="0" fontAlgn="base" hangingPunct="0">
        <a:spcBef>
          <a:spcPct val="0"/>
        </a:spcBef>
        <a:spcAft>
          <a:spcPct val="0"/>
        </a:spcAft>
        <a:buSzPct val="100000"/>
        <a:defRPr sz="2800">
          <a:solidFill>
            <a:srgbClr val="FFFFFF"/>
          </a:solidFill>
          <a:latin typeface="Gill Sans MT" panose="020B0502020104020203" pitchFamily="34" charset="0"/>
          <a:cs typeface="Arial" panose="020B0604020202020204" pitchFamily="34" charset="0"/>
        </a:defRPr>
      </a:lvl9pPr>
    </p:titleStyle>
    <p:bodyStyle>
      <a:lvl1pPr marL="304800" indent="-304800" algn="l" defTabSz="457200" rtl="0" eaLnBrk="0" fontAlgn="base" hangingPunct="0">
        <a:spcBef>
          <a:spcPct val="20000"/>
        </a:spcBef>
        <a:spcAft>
          <a:spcPts val="600"/>
        </a:spcAft>
        <a:buClr>
          <a:srgbClr val="4590B8"/>
        </a:buClr>
        <a:buSzPct val="92000"/>
        <a:buFont typeface="Wingdings 2" panose="05020102010507070707" pitchFamily="18" charset="2"/>
        <a:buChar char=""/>
        <a:defRPr kern="1200">
          <a:solidFill>
            <a:srgbClr val="3D3D3D"/>
          </a:solidFill>
          <a:latin typeface="+mn-lt"/>
          <a:ea typeface="+mn-ea"/>
          <a:cs typeface="+mn-cs"/>
        </a:defRPr>
      </a:lvl1pPr>
      <a:lvl2pPr marL="628650" indent="-304800" algn="l" defTabSz="457200" rtl="0" eaLnBrk="0" fontAlgn="base" hangingPunct="0">
        <a:spcBef>
          <a:spcPct val="20000"/>
        </a:spcBef>
        <a:spcAft>
          <a:spcPts val="600"/>
        </a:spcAft>
        <a:buClr>
          <a:srgbClr val="4590B8"/>
        </a:buClr>
        <a:buSzPct val="92000"/>
        <a:buFont typeface="Wingdings 2" panose="05020102010507070707" pitchFamily="18" charset="2"/>
        <a:buChar char=""/>
        <a:defRPr sz="1600" kern="1200">
          <a:solidFill>
            <a:srgbClr val="3D3D3D"/>
          </a:solidFill>
          <a:latin typeface="+mn-lt"/>
          <a:ea typeface="+mn-ea"/>
          <a:cs typeface="+mn-cs"/>
        </a:defRPr>
      </a:lvl2pPr>
      <a:lvl3pPr marL="898525" indent="-269875" algn="l" defTabSz="457200" rtl="0" eaLnBrk="0" fontAlgn="base" hangingPunct="0">
        <a:spcBef>
          <a:spcPct val="20000"/>
        </a:spcBef>
        <a:spcAft>
          <a:spcPts val="600"/>
        </a:spcAft>
        <a:buClr>
          <a:srgbClr val="4590B8"/>
        </a:buClr>
        <a:buSzPct val="92000"/>
        <a:buFont typeface="Wingdings 2" panose="05020102010507070707" pitchFamily="18" charset="2"/>
        <a:buChar char=""/>
        <a:defRPr sz="1400" kern="1200">
          <a:solidFill>
            <a:srgbClr val="3D3D3D"/>
          </a:solidFill>
          <a:latin typeface="+mn-lt"/>
          <a:ea typeface="+mn-ea"/>
          <a:cs typeface="+mn-cs"/>
        </a:defRPr>
      </a:lvl3pPr>
      <a:lvl4pPr marL="1241425" indent="-233363" algn="l" defTabSz="457200" rtl="0" eaLnBrk="0" fontAlgn="base" hangingPunct="0">
        <a:spcBef>
          <a:spcPct val="20000"/>
        </a:spcBef>
        <a:spcAft>
          <a:spcPts val="600"/>
        </a:spcAft>
        <a:buClr>
          <a:srgbClr val="4590B8"/>
        </a:buClr>
        <a:buSzPct val="92000"/>
        <a:buFont typeface="Wingdings 2" panose="05020102010507070707" pitchFamily="18" charset="2"/>
        <a:buChar char=""/>
        <a:defRPr sz="1200" kern="1200">
          <a:solidFill>
            <a:srgbClr val="3D3D3D"/>
          </a:solidFill>
          <a:latin typeface="+mn-lt"/>
          <a:ea typeface="+mn-ea"/>
          <a:cs typeface="+mn-cs"/>
        </a:defRPr>
      </a:lvl4pPr>
      <a:lvl5pPr marL="1601788" indent="-233363" algn="l" defTabSz="457200" rtl="0" eaLnBrk="0" fontAlgn="base" hangingPunct="0">
        <a:spcBef>
          <a:spcPct val="20000"/>
        </a:spcBef>
        <a:spcAft>
          <a:spcPts val="600"/>
        </a:spcAft>
        <a:buClr>
          <a:srgbClr val="4590B8"/>
        </a:buClr>
        <a:buSzPct val="92000"/>
        <a:buFont typeface="Wingdings 2" panose="05020102010507070707" pitchFamily="18" charset="2"/>
        <a:buChar char=""/>
        <a:defRPr sz="1200" kern="1200">
          <a:solidFill>
            <a:srgbClr val="3D3D3D"/>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itchFamily="18" charset="2"/>
        <a:buChar char=""/>
        <a:defRPr sz="1200" kern="1200">
          <a:solidFill>
            <a:schemeClr val="tx2"/>
          </a:solidFill>
          <a:latin typeface="+mn-lt"/>
          <a:ea typeface="+mn-ea"/>
          <a:cs typeface="+mn-cs"/>
        </a:defRPr>
      </a:lvl9pPr>
    </p:bodyStyle>
    <p:otherStyle>
      <a:defPPr>
        <a:defRPr lang="en-US"/>
      </a:defPPr>
      <a:lvl1pPr marL="0" indent="0" algn="l" defTabSz="4572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4572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4572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4572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4572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34C8657-D26D-A91D-34E6-B4440BE8329D}"/>
              </a:ext>
            </a:extLst>
          </p:cNvPr>
          <p:cNvSpPr>
            <a:spLocks noGrp="1" noChangeArrowheads="1"/>
          </p:cNvSpPr>
          <p:nvPr>
            <p:ph type="ctrTitle"/>
          </p:nvPr>
        </p:nvSpPr>
        <p:spPr>
          <a:xfrm>
            <a:off x="581025" y="990600"/>
            <a:ext cx="7989888" cy="1504950"/>
          </a:xfrm>
          <a:ln cap="flat" algn="ctr">
            <a:round/>
            <a:headEnd type="none" w="med" len="med"/>
            <a:tailEnd type="none" w="med" len="med"/>
          </a:ln>
        </p:spPr>
        <p:txBody>
          <a:bodyPr rtlCol="0">
            <a:normAutofit fontScale="90000"/>
          </a:bodyPr>
          <a:lstStyle/>
          <a:p>
            <a:pPr algn="ctr" eaLnBrk="1" fontAlgn="auto" hangingPunct="1">
              <a:buSzTx/>
              <a:defRPr/>
            </a:pPr>
            <a:r>
              <a:rPr lang="en-US" dirty="0">
                <a:latin typeface="+mj-lt" pitchFamily="34" charset="0"/>
              </a:rPr>
              <a:t>CORPORATE TRANSPARENCY ACT:</a:t>
            </a:r>
            <a:br>
              <a:rPr lang="en-US" dirty="0">
                <a:latin typeface="+mj-lt" pitchFamily="34" charset="0"/>
              </a:rPr>
            </a:br>
            <a:r>
              <a:rPr lang="en-US" dirty="0">
                <a:latin typeface="+mj-lt" pitchFamily="34" charset="0"/>
              </a:rPr>
              <a:t>NEW CHALLENGES FOR COMMUNITY ASSOCIATIONS</a:t>
            </a:r>
            <a:br>
              <a:rPr lang="en-US" dirty="0">
                <a:latin typeface="+mj-lt" pitchFamily="34" charset="0"/>
              </a:rPr>
            </a:br>
            <a:endParaRPr lang="en-US" altLang="en-US" dirty="0">
              <a:latin typeface="+mj-lt"/>
            </a:endParaRPr>
          </a:p>
        </p:txBody>
      </p:sp>
      <p:sp>
        <p:nvSpPr>
          <p:cNvPr id="17411" name="Rectangle 3">
            <a:extLst>
              <a:ext uri="{FF2B5EF4-FFF2-40B4-BE49-F238E27FC236}">
                <a16:creationId xmlns:a16="http://schemas.microsoft.com/office/drawing/2014/main" id="{0D6E79B4-AF77-F9F7-B441-572BC4760910}"/>
              </a:ext>
            </a:extLst>
          </p:cNvPr>
          <p:cNvSpPr>
            <a:spLocks noGrp="1" noChangeArrowheads="1"/>
          </p:cNvSpPr>
          <p:nvPr>
            <p:ph type="subTitle" idx="1"/>
          </p:nvPr>
        </p:nvSpPr>
        <p:spPr>
          <a:xfrm>
            <a:off x="952500" y="3581400"/>
            <a:ext cx="7239000" cy="2819400"/>
          </a:xfrm>
          <a:ln cap="flat" algn="ctr">
            <a:miter lim="800000"/>
            <a:headEnd type="none" w="med" len="med"/>
            <a:tailEnd type="none" w="med" len="med"/>
          </a:ln>
        </p:spPr>
        <p:txBody>
          <a:bodyPr rtlCol="0"/>
          <a:lstStyle/>
          <a:p>
            <a:pPr algn="ctr" eaLnBrk="1" fontAlgn="auto" hangingPunct="1">
              <a:defRPr/>
            </a:pPr>
            <a:r>
              <a:rPr lang="en-US" altLang="en-US" sz="1800" dirty="0">
                <a:latin typeface="+mn-lt" pitchFamily="34" charset="0"/>
              </a:rPr>
              <a:t>MAY 16, 2024</a:t>
            </a:r>
          </a:p>
          <a:p>
            <a:pPr algn="ctr" eaLnBrk="1" fontAlgn="auto" hangingPunct="1">
              <a:defRPr/>
            </a:pPr>
            <a:r>
              <a:rPr lang="en-US" altLang="en-US" sz="1800" dirty="0">
                <a:latin typeface="+mn-lt" pitchFamily="34" charset="0"/>
              </a:rPr>
              <a:t>By:	</a:t>
            </a:r>
            <a:r>
              <a:rPr lang="en-US" sz="1800" dirty="0"/>
              <a:t> Todd A. Sinkins, Esq</a:t>
            </a:r>
          </a:p>
          <a:p>
            <a:pPr algn="ctr" eaLnBrk="1" fontAlgn="auto" hangingPunct="1">
              <a:defRPr/>
            </a:pPr>
            <a:r>
              <a:rPr lang="en-US" altLang="en-US" sz="1800" dirty="0"/>
              <a:t>Rees broome, pc</a:t>
            </a:r>
          </a:p>
          <a:p>
            <a:pPr algn="ctr" eaLnBrk="1" fontAlgn="auto" hangingPunct="1">
              <a:defRPr/>
            </a:pPr>
            <a:endParaRPr lang="en-US" sz="1800" dirty="0"/>
          </a:p>
          <a:p>
            <a:pPr algn="ctr" eaLnBrk="1" fontAlgn="auto" hangingPunct="1">
              <a:defRPr/>
            </a:pPr>
            <a:r>
              <a:rPr lang="en-US" altLang="en-US" sz="1800" dirty="0"/>
              <a:t>Scott Burka, PCAM</a:t>
            </a:r>
          </a:p>
          <a:p>
            <a:pPr algn="ctr" eaLnBrk="1" fontAlgn="auto" hangingPunct="1">
              <a:defRPr/>
            </a:pPr>
            <a:r>
              <a:rPr lang="en-US" altLang="en-US" sz="1800" dirty="0"/>
              <a:t>President,  EJF Real Estate</a:t>
            </a:r>
            <a:endParaRPr lang="en-US" altLang="en-US" sz="14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28D02-C963-8728-BA7A-796135902718}"/>
              </a:ext>
            </a:extLst>
          </p:cNvPr>
          <p:cNvSpPr>
            <a:spLocks noGrp="1"/>
          </p:cNvSpPr>
          <p:nvPr>
            <p:ph type="title"/>
          </p:nvPr>
        </p:nvSpPr>
        <p:spPr/>
        <p:txBody>
          <a:bodyPr/>
          <a:lstStyle/>
          <a:p>
            <a:pPr algn="ctr"/>
            <a:r>
              <a:rPr lang="en-US" dirty="0"/>
              <a:t>When must associations comply</a:t>
            </a:r>
          </a:p>
        </p:txBody>
      </p:sp>
      <p:sp>
        <p:nvSpPr>
          <p:cNvPr id="3" name="Content Placeholder 2">
            <a:extLst>
              <a:ext uri="{FF2B5EF4-FFF2-40B4-BE49-F238E27FC236}">
                <a16:creationId xmlns:a16="http://schemas.microsoft.com/office/drawing/2014/main" id="{D9EE8447-424A-E53B-FA73-269679A21EB7}"/>
              </a:ext>
            </a:extLst>
          </p:cNvPr>
          <p:cNvSpPr>
            <a:spLocks noGrp="1"/>
          </p:cNvSpPr>
          <p:nvPr>
            <p:ph idx="1"/>
          </p:nvPr>
        </p:nvSpPr>
        <p:spPr/>
        <p:txBody>
          <a:bodyPr/>
          <a:lstStyle/>
          <a:p>
            <a:pPr>
              <a:spcBef>
                <a:spcPts val="0"/>
              </a:spcBef>
              <a:spcAft>
                <a:spcPts val="0"/>
              </a:spcAft>
            </a:pPr>
            <a:r>
              <a:rPr lang="en-US" dirty="0"/>
              <a:t>Associations will have until December 31, 2024 to file their initial registration of beneficial owners.</a:t>
            </a:r>
          </a:p>
          <a:p>
            <a:r>
              <a:rPr lang="en-US" dirty="0"/>
              <a:t>After the initial registration, associations will have 30 days from the date a person becomes a beneficial owner for that person’s information to be filed with FinCEN.</a:t>
            </a:r>
          </a:p>
          <a:p>
            <a:pPr marL="0" indent="0">
              <a:buNone/>
            </a:pPr>
            <a:endParaRPr lang="en-US" dirty="0"/>
          </a:p>
        </p:txBody>
      </p:sp>
    </p:spTree>
    <p:extLst>
      <p:ext uri="{BB962C8B-B14F-4D97-AF65-F5344CB8AC3E}">
        <p14:creationId xmlns:p14="http://schemas.microsoft.com/office/powerpoint/2010/main" val="118470368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3684A-382B-090F-0EB8-B489B4F8FD64}"/>
              </a:ext>
            </a:extLst>
          </p:cNvPr>
          <p:cNvSpPr>
            <a:spLocks noGrp="1"/>
          </p:cNvSpPr>
          <p:nvPr>
            <p:ph type="title"/>
          </p:nvPr>
        </p:nvSpPr>
        <p:spPr/>
        <p:txBody>
          <a:bodyPr/>
          <a:lstStyle/>
          <a:p>
            <a:pPr algn="ctr"/>
            <a:r>
              <a:rPr lang="en-US" dirty="0"/>
              <a:t>Legal Challenges</a:t>
            </a:r>
          </a:p>
        </p:txBody>
      </p:sp>
      <p:sp>
        <p:nvSpPr>
          <p:cNvPr id="3" name="Content Placeholder 2">
            <a:extLst>
              <a:ext uri="{FF2B5EF4-FFF2-40B4-BE49-F238E27FC236}">
                <a16:creationId xmlns:a16="http://schemas.microsoft.com/office/drawing/2014/main" id="{A62B9EF6-91C1-82A5-801D-794DC3AF4C74}"/>
              </a:ext>
            </a:extLst>
          </p:cNvPr>
          <p:cNvSpPr>
            <a:spLocks noGrp="1"/>
          </p:cNvSpPr>
          <p:nvPr>
            <p:ph idx="1"/>
          </p:nvPr>
        </p:nvSpPr>
        <p:spPr/>
        <p:txBody>
          <a:bodyPr/>
          <a:lstStyle/>
          <a:p>
            <a:r>
              <a:rPr lang="en-US" dirty="0"/>
              <a:t>In a decision dated March 1, 2024, a judge in the United States District Court for the Northern District of Alabama, in National Small Business United, D/B/A The </a:t>
            </a:r>
            <a:r>
              <a:rPr lang="en-US" b="1" i="1" dirty="0"/>
              <a:t>National Small Business Association, et al. v. Yellen</a:t>
            </a:r>
            <a:r>
              <a:rPr lang="en-US" dirty="0"/>
              <a:t>, ruled that the CTA is unconstitutional.  </a:t>
            </a:r>
          </a:p>
          <a:p>
            <a:r>
              <a:rPr lang="en-US" dirty="0"/>
              <a:t>The court limited its ruling only to whether the CTA can be imposed on the plaintiffs and members of the plaintiffs in that particular case;.  </a:t>
            </a:r>
          </a:p>
          <a:p>
            <a:r>
              <a:rPr lang="en-US" dirty="0"/>
              <a:t>Consequently, while the National Small Business United decision contains a substantive constitutional analysis as to why that judge believes the CTA to be unconstitutional, the CTA continues to apply to most of our community association clients, who are still obligated to file BOI reports by no later than December 31, 2024.</a:t>
            </a:r>
          </a:p>
          <a:p>
            <a:r>
              <a:rPr lang="en-US" dirty="0"/>
              <a:t>The DOJ filed an appeal in March in the Eleventh Circuit, and the parties have submitted briefing on the case.  CAI is filing an Amicus Brief in the case, which is due next week.</a:t>
            </a:r>
          </a:p>
        </p:txBody>
      </p:sp>
    </p:spTree>
    <p:extLst>
      <p:ext uri="{BB962C8B-B14F-4D97-AF65-F5344CB8AC3E}">
        <p14:creationId xmlns:p14="http://schemas.microsoft.com/office/powerpoint/2010/main" val="347072737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24689-1DFA-5290-2546-58B88A38D1A1}"/>
              </a:ext>
            </a:extLst>
          </p:cNvPr>
          <p:cNvSpPr>
            <a:spLocks noGrp="1"/>
          </p:cNvSpPr>
          <p:nvPr>
            <p:ph type="title"/>
          </p:nvPr>
        </p:nvSpPr>
        <p:spPr/>
        <p:txBody>
          <a:bodyPr/>
          <a:lstStyle/>
          <a:p>
            <a:pPr algn="ctr"/>
            <a:r>
              <a:rPr lang="en-US" dirty="0"/>
              <a:t>Possible Legislative Delay</a:t>
            </a:r>
          </a:p>
        </p:txBody>
      </p:sp>
      <p:sp>
        <p:nvSpPr>
          <p:cNvPr id="3" name="Content Placeholder 2">
            <a:extLst>
              <a:ext uri="{FF2B5EF4-FFF2-40B4-BE49-F238E27FC236}">
                <a16:creationId xmlns:a16="http://schemas.microsoft.com/office/drawing/2014/main" id="{E4B25A5A-EF45-C07C-3D35-2809D531EA28}"/>
              </a:ext>
            </a:extLst>
          </p:cNvPr>
          <p:cNvSpPr>
            <a:spLocks noGrp="1"/>
          </p:cNvSpPr>
          <p:nvPr>
            <p:ph idx="1"/>
          </p:nvPr>
        </p:nvSpPr>
        <p:spPr/>
        <p:txBody>
          <a:bodyPr/>
          <a:lstStyle/>
          <a:p>
            <a:pPr marL="0" indent="0">
              <a:buNone/>
            </a:pPr>
            <a:r>
              <a:rPr lang="en-US" dirty="0"/>
              <a:t>The House of Representatives passed legislation to delay the date for CTA compliance by a year – from December 31, 2024 until December 31, 2025.  </a:t>
            </a:r>
          </a:p>
          <a:p>
            <a:pPr marL="0" indent="0">
              <a:buNone/>
            </a:pPr>
            <a:r>
              <a:rPr lang="en-US" dirty="0"/>
              <a:t>A companion bill was introduced in the Senate in January, which we understand from legislative contacts currently does not have sufficient support to pass.  </a:t>
            </a:r>
          </a:p>
          <a:p>
            <a:pPr marL="0" indent="0">
              <a:buNone/>
            </a:pPr>
            <a:r>
              <a:rPr lang="en-US" dirty="0"/>
              <a:t>So, while there are legal challenges to the enforceability of the CTA,  based on the current state of the law,  Associations will need to comply with the CTA by the end of the year.</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84904975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4B0F2-77B6-6656-B0EF-FD8E92C7FE3B}"/>
              </a:ext>
            </a:extLst>
          </p:cNvPr>
          <p:cNvSpPr>
            <a:spLocks noGrp="1"/>
          </p:cNvSpPr>
          <p:nvPr>
            <p:ph type="title"/>
          </p:nvPr>
        </p:nvSpPr>
        <p:spPr/>
        <p:txBody>
          <a:bodyPr/>
          <a:lstStyle/>
          <a:p>
            <a:pPr algn="ctr">
              <a:defRPr/>
            </a:pPr>
            <a:r>
              <a:rPr lang="en-US" dirty="0">
                <a:solidFill>
                  <a:schemeClr val="bg1"/>
                </a:solidFill>
                <a:latin typeface="+mj-lt" pitchFamily="34" charset="0"/>
              </a:rPr>
              <a:t>Protecting personal identifying information</a:t>
            </a:r>
            <a:endParaRPr lang="en-US" dirty="0"/>
          </a:p>
        </p:txBody>
      </p:sp>
      <p:sp>
        <p:nvSpPr>
          <p:cNvPr id="54275" name="Content Placeholder 2">
            <a:extLst>
              <a:ext uri="{FF2B5EF4-FFF2-40B4-BE49-F238E27FC236}">
                <a16:creationId xmlns:a16="http://schemas.microsoft.com/office/drawing/2014/main" id="{EAB475D3-9B09-CEE9-D90E-71A549B918BE}"/>
              </a:ext>
            </a:extLst>
          </p:cNvPr>
          <p:cNvSpPr>
            <a:spLocks noGrp="1" noChangeArrowheads="1"/>
          </p:cNvSpPr>
          <p:nvPr>
            <p:ph idx="1"/>
          </p:nvPr>
        </p:nvSpPr>
        <p:spPr>
          <a:xfrm>
            <a:off x="581025" y="2227263"/>
            <a:ext cx="7989888" cy="3632200"/>
          </a:xfrm>
        </p:spPr>
        <p:txBody>
          <a:bodyPr/>
          <a:lstStyle/>
          <a:p>
            <a:pPr marL="0" indent="0" algn="just">
              <a:lnSpc>
                <a:spcPct val="107000"/>
              </a:lnSpc>
              <a:spcBef>
                <a:spcPct val="0"/>
              </a:spcBef>
              <a:spcAft>
                <a:spcPct val="0"/>
              </a:spcAft>
              <a:buNone/>
            </a:pPr>
            <a:r>
              <a:rPr lang="en-US" altLang="en-US" sz="1700" dirty="0">
                <a:latin typeface="Arial" panose="020B0604020202020204" pitchFamily="34" charset="0"/>
                <a:cs typeface="Calibri" panose="020F0502020204030204" pitchFamily="34" charset="0"/>
              </a:rPr>
              <a:t>It will be imperative for Associations to protect any Personal Identifying Information (PII) it received from Beneficial Owners as such information can be used to penetrate a person’s personal accounts and to assume a person’s identity.</a:t>
            </a:r>
          </a:p>
          <a:p>
            <a:pPr marL="0"/>
            <a:endParaRPr lang="en-US" alt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9DCD0-A917-F6F6-1F7F-9BC824390E86}"/>
              </a:ext>
            </a:extLst>
          </p:cNvPr>
          <p:cNvSpPr>
            <a:spLocks noGrp="1"/>
          </p:cNvSpPr>
          <p:nvPr>
            <p:ph type="title"/>
          </p:nvPr>
        </p:nvSpPr>
        <p:spPr>
          <a:xfrm>
            <a:off x="576920" y="692696"/>
            <a:ext cx="7989888" cy="776169"/>
          </a:xfrm>
        </p:spPr>
        <p:txBody>
          <a:bodyPr/>
          <a:lstStyle/>
          <a:p>
            <a:pPr algn="ctr"/>
            <a:r>
              <a:rPr lang="en-US" dirty="0"/>
              <a:t>ONGOING DISCLOSURE OBLIGATION</a:t>
            </a:r>
          </a:p>
        </p:txBody>
      </p:sp>
      <p:sp>
        <p:nvSpPr>
          <p:cNvPr id="3" name="Content Placeholder 2">
            <a:extLst>
              <a:ext uri="{FF2B5EF4-FFF2-40B4-BE49-F238E27FC236}">
                <a16:creationId xmlns:a16="http://schemas.microsoft.com/office/drawing/2014/main" id="{8B10DABB-A3F8-B490-DD0D-E45A403BBD66}"/>
              </a:ext>
            </a:extLst>
          </p:cNvPr>
          <p:cNvSpPr>
            <a:spLocks noGrp="1"/>
          </p:cNvSpPr>
          <p:nvPr>
            <p:ph idx="1"/>
          </p:nvPr>
        </p:nvSpPr>
        <p:spPr>
          <a:xfrm>
            <a:off x="581192" y="2228003"/>
            <a:ext cx="7989752" cy="3630795"/>
          </a:xfrm>
        </p:spPr>
        <p:txBody>
          <a:bodyPr/>
          <a:lstStyle/>
          <a:p>
            <a:endParaRPr lang="en-US" dirty="0"/>
          </a:p>
          <a:p>
            <a:r>
              <a:rPr lang="en-US" dirty="0"/>
              <a:t>Associations will be obligated to disclose any change in any of the information previously submitted within thirty days of the change through an amendment to the initial annual filing.  </a:t>
            </a:r>
          </a:p>
          <a:p>
            <a:r>
              <a:rPr lang="en-US" dirty="0"/>
              <a:t>Also, if a community association becomes aware that any information included on a report filed with FinCEN is inaccurate, it will have 30 days from the date the community association became aware of the inaccuracy to file a report correcting the inaccuracy.</a:t>
            </a:r>
          </a:p>
          <a:p>
            <a:r>
              <a:rPr lang="en-US" dirty="0"/>
              <a:t>Associations will have 30 days to file an update when any officer or director resigns and is replaced.</a:t>
            </a:r>
          </a:p>
          <a:p>
            <a:r>
              <a:rPr lang="en-US" dirty="0"/>
              <a:t>Similarly, if there is a change in the Board following an annual meeting, the Association will have 30 days to file an update. </a:t>
            </a:r>
          </a:p>
          <a:p>
            <a:r>
              <a:rPr lang="en-US" dirty="0"/>
              <a:t>As a result, it will be imperative to keep accurate and up to date records, and to communicate with their attorney to ensure that reports are filed in a timely manner to avoid the risk of penalties being imposed upon the association.</a:t>
            </a:r>
          </a:p>
        </p:txBody>
      </p:sp>
    </p:spTree>
    <p:extLst>
      <p:ext uri="{BB962C8B-B14F-4D97-AF65-F5344CB8AC3E}">
        <p14:creationId xmlns:p14="http://schemas.microsoft.com/office/powerpoint/2010/main" val="4629653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51D0B-F6C2-6DAC-3B25-CA35E2DF224C}"/>
              </a:ext>
            </a:extLst>
          </p:cNvPr>
          <p:cNvSpPr>
            <a:spLocks noGrp="1"/>
          </p:cNvSpPr>
          <p:nvPr>
            <p:ph type="title"/>
          </p:nvPr>
        </p:nvSpPr>
        <p:spPr/>
        <p:txBody>
          <a:bodyPr/>
          <a:lstStyle/>
          <a:p>
            <a:pPr algn="ctr"/>
            <a:r>
              <a:rPr lang="en-US" dirty="0"/>
              <a:t>Advising potential officers and directors in advance</a:t>
            </a:r>
          </a:p>
        </p:txBody>
      </p:sp>
      <p:sp>
        <p:nvSpPr>
          <p:cNvPr id="3" name="Content Placeholder 2">
            <a:extLst>
              <a:ext uri="{FF2B5EF4-FFF2-40B4-BE49-F238E27FC236}">
                <a16:creationId xmlns:a16="http://schemas.microsoft.com/office/drawing/2014/main" id="{9F5EBF22-0FF5-046C-329A-A971711E7EFA}"/>
              </a:ext>
            </a:extLst>
          </p:cNvPr>
          <p:cNvSpPr>
            <a:spLocks noGrp="1"/>
          </p:cNvSpPr>
          <p:nvPr>
            <p:ph idx="1"/>
          </p:nvPr>
        </p:nvSpPr>
        <p:spPr/>
        <p:txBody>
          <a:bodyPr/>
          <a:lstStyle/>
          <a:p>
            <a:r>
              <a:rPr lang="en-US" dirty="0"/>
              <a:t>Some people may not wish to be directors because they will need to provide their PII to FinCEN.</a:t>
            </a:r>
          </a:p>
          <a:p>
            <a:r>
              <a:rPr lang="en-US" dirty="0"/>
              <a:t>We recommend including in the call for candidates a disclosure that any person elected to the Board will have to provide the required PII to FinCEN.</a:t>
            </a:r>
          </a:p>
          <a:p>
            <a:r>
              <a:rPr lang="en-US" dirty="0"/>
              <a:t>We expect this new requirement will have a chilling effect on volunteerism.</a:t>
            </a:r>
          </a:p>
        </p:txBody>
      </p:sp>
    </p:spTree>
    <p:extLst>
      <p:ext uri="{BB962C8B-B14F-4D97-AF65-F5344CB8AC3E}">
        <p14:creationId xmlns:p14="http://schemas.microsoft.com/office/powerpoint/2010/main" val="238530785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D39F9-7551-4F0D-03B6-92C4C802D9C5}"/>
              </a:ext>
            </a:extLst>
          </p:cNvPr>
          <p:cNvSpPr>
            <a:spLocks noGrp="1"/>
          </p:cNvSpPr>
          <p:nvPr>
            <p:ph type="title"/>
          </p:nvPr>
        </p:nvSpPr>
        <p:spPr/>
        <p:txBody>
          <a:bodyPr/>
          <a:lstStyle/>
          <a:p>
            <a:pPr algn="ctr"/>
            <a:r>
              <a:rPr lang="en-US" dirty="0"/>
              <a:t>Registration upon creation</a:t>
            </a:r>
          </a:p>
        </p:txBody>
      </p:sp>
      <p:sp>
        <p:nvSpPr>
          <p:cNvPr id="3" name="Content Placeholder 2">
            <a:extLst>
              <a:ext uri="{FF2B5EF4-FFF2-40B4-BE49-F238E27FC236}">
                <a16:creationId xmlns:a16="http://schemas.microsoft.com/office/drawing/2014/main" id="{ACA47C48-02A5-0F63-D078-C76FF19B2BD8}"/>
              </a:ext>
            </a:extLst>
          </p:cNvPr>
          <p:cNvSpPr>
            <a:spLocks noGrp="1"/>
          </p:cNvSpPr>
          <p:nvPr>
            <p:ph idx="1"/>
          </p:nvPr>
        </p:nvSpPr>
        <p:spPr/>
        <p:txBody>
          <a:bodyPr/>
          <a:lstStyle/>
          <a:p>
            <a:r>
              <a:rPr lang="en-US" dirty="0"/>
              <a:t>New entities have 30 days to be registered with FinCEN, with the initial deadline for compliance March 31, 2024.  </a:t>
            </a:r>
          </a:p>
          <a:p>
            <a:r>
              <a:rPr lang="en-US" dirty="0"/>
              <a:t>The attorney creating the entity and any other persons meeting the definition of a Company Applicant need to register.</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Company Applicant is the person responsible for the filing of the documents creating the entity, which in many cases will be the lawyer who prepared and filed the Articles of Incorporation or condominium instruments, as applicable. </a:t>
            </a:r>
          </a:p>
          <a:p>
            <a:r>
              <a:rPr lang="en-US" dirty="0">
                <a:latin typeface="Calibri" panose="020F0502020204030204" pitchFamily="34" charset="0"/>
                <a:cs typeface="Times New Roman" panose="02020603050405020304" pitchFamily="18" charset="0"/>
              </a:rPr>
              <a:t>This will apply to new associations upon their creation, so if you are working with developers, you should sensitize them to this requirement.</a:t>
            </a:r>
            <a:endParaRPr lang="en-US" dirty="0"/>
          </a:p>
        </p:txBody>
      </p:sp>
    </p:spTree>
    <p:extLst>
      <p:ext uri="{BB962C8B-B14F-4D97-AF65-F5344CB8AC3E}">
        <p14:creationId xmlns:p14="http://schemas.microsoft.com/office/powerpoint/2010/main" val="408572937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DD8B7-A63C-3D8E-86C1-2C3EBA606CF5}"/>
              </a:ext>
            </a:extLst>
          </p:cNvPr>
          <p:cNvSpPr>
            <a:spLocks noGrp="1"/>
          </p:cNvSpPr>
          <p:nvPr>
            <p:ph type="title"/>
          </p:nvPr>
        </p:nvSpPr>
        <p:spPr/>
        <p:txBody>
          <a:bodyPr/>
          <a:lstStyle/>
          <a:p>
            <a:pPr algn="ctr"/>
            <a:r>
              <a:rPr lang="en-US" dirty="0"/>
              <a:t>PENALTIES</a:t>
            </a:r>
          </a:p>
        </p:txBody>
      </p:sp>
      <p:sp>
        <p:nvSpPr>
          <p:cNvPr id="3" name="Content Placeholder 2">
            <a:extLst>
              <a:ext uri="{FF2B5EF4-FFF2-40B4-BE49-F238E27FC236}">
                <a16:creationId xmlns:a16="http://schemas.microsoft.com/office/drawing/2014/main" id="{1A8C110A-1DC0-4417-05FE-F73FF9BE7465}"/>
              </a:ext>
            </a:extLst>
          </p:cNvPr>
          <p:cNvSpPr>
            <a:spLocks noGrp="1"/>
          </p:cNvSpPr>
          <p:nvPr>
            <p:ph idx="1"/>
          </p:nvPr>
        </p:nvSpPr>
        <p:spPr/>
        <p:txBody>
          <a:bodyPr/>
          <a:lstStyle/>
          <a:p>
            <a:r>
              <a:rPr lang="en-US" dirty="0"/>
              <a:t>Penalties for non-compliance are substantial. </a:t>
            </a:r>
          </a:p>
          <a:p>
            <a:r>
              <a:rPr lang="en-US" dirty="0"/>
              <a:t>Reporting violations, subject to limited safe harbors, will be fined $500 per day.</a:t>
            </a:r>
          </a:p>
          <a:p>
            <a:r>
              <a:rPr lang="en-US" dirty="0"/>
              <a:t>Willful violations are a felony subject to a fine of up to $250,000 and up to two years in jail. </a:t>
            </a:r>
          </a:p>
        </p:txBody>
      </p:sp>
    </p:spTree>
    <p:extLst>
      <p:ext uri="{BB962C8B-B14F-4D97-AF65-F5344CB8AC3E}">
        <p14:creationId xmlns:p14="http://schemas.microsoft.com/office/powerpoint/2010/main" val="13377100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89ECD-1D73-AC32-A69E-7B375D8AE034}"/>
              </a:ext>
            </a:extLst>
          </p:cNvPr>
          <p:cNvSpPr>
            <a:spLocks noGrp="1"/>
          </p:cNvSpPr>
          <p:nvPr>
            <p:ph type="title"/>
          </p:nvPr>
        </p:nvSpPr>
        <p:spPr/>
        <p:txBody>
          <a:bodyPr/>
          <a:lstStyle/>
          <a:p>
            <a:pPr algn="ctr"/>
            <a:r>
              <a:rPr lang="en-US" dirty="0"/>
              <a:t>OPERATIONAL CONSIDERATIONS</a:t>
            </a:r>
          </a:p>
        </p:txBody>
      </p:sp>
      <p:sp>
        <p:nvSpPr>
          <p:cNvPr id="3" name="Content Placeholder 2">
            <a:extLst>
              <a:ext uri="{FF2B5EF4-FFF2-40B4-BE49-F238E27FC236}">
                <a16:creationId xmlns:a16="http://schemas.microsoft.com/office/drawing/2014/main" id="{5B601A01-5277-3D5A-5383-65DCE658950E}"/>
              </a:ext>
            </a:extLst>
          </p:cNvPr>
          <p:cNvSpPr>
            <a:spLocks noGrp="1"/>
          </p:cNvSpPr>
          <p:nvPr>
            <p:ph idx="1"/>
          </p:nvPr>
        </p:nvSpPr>
        <p:spPr/>
        <p:txBody>
          <a:bodyPr/>
          <a:lstStyle/>
          <a:p>
            <a:r>
              <a:rPr lang="en-US" dirty="0"/>
              <a:t>Possible changes to annual meetings dates when permitted by the Bylaws.</a:t>
            </a:r>
          </a:p>
          <a:p>
            <a:r>
              <a:rPr lang="en-US" dirty="0"/>
              <a:t>Disclosure of the obligation to file with FinCEN in the Call for Candidates.</a:t>
            </a:r>
          </a:p>
          <a:p>
            <a:r>
              <a:rPr lang="en-US" dirty="0"/>
              <a:t>Inclusion of the obligation and consequences for failure to comply in rules of the Association.</a:t>
            </a:r>
          </a:p>
          <a:p>
            <a:r>
              <a:rPr lang="en-US" dirty="0"/>
              <a:t>Possible inclusion of obligation to comply in future Bylaw amendments.</a:t>
            </a:r>
          </a:p>
          <a:p>
            <a:r>
              <a:rPr lang="en-US" dirty="0"/>
              <a:t>What to do if a Board member refuses to comply.</a:t>
            </a:r>
          </a:p>
          <a:p>
            <a:pPr marL="0" indent="0">
              <a:buNone/>
            </a:pPr>
            <a:endParaRPr lang="en-US" dirty="0"/>
          </a:p>
        </p:txBody>
      </p:sp>
      <p:sp>
        <p:nvSpPr>
          <p:cNvPr id="4" name="Footer Placeholder 3">
            <a:extLst>
              <a:ext uri="{FF2B5EF4-FFF2-40B4-BE49-F238E27FC236}">
                <a16:creationId xmlns:a16="http://schemas.microsoft.com/office/drawing/2014/main" id="{7EB6174A-A998-1039-7F3F-3D28557273B2}"/>
              </a:ext>
            </a:extLst>
          </p:cNvPr>
          <p:cNvSpPr>
            <a:spLocks noGrp="1"/>
          </p:cNvSpPr>
          <p:nvPr>
            <p:ph type="ftr" sz="quarter" idx="12"/>
          </p:nvPr>
        </p:nvSpPr>
        <p:spPr/>
        <p:txBody>
          <a:bodyPr/>
          <a:lstStyle/>
          <a:p>
            <a:pPr>
              <a:defRPr/>
            </a:pPr>
            <a:endParaRPr lang="en-US" altLang="en-US" dirty="0"/>
          </a:p>
        </p:txBody>
      </p:sp>
    </p:spTree>
    <p:extLst>
      <p:ext uri="{BB962C8B-B14F-4D97-AF65-F5344CB8AC3E}">
        <p14:creationId xmlns:p14="http://schemas.microsoft.com/office/powerpoint/2010/main" val="61116947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09453-1C3A-453F-6ABC-7103463F70F1}"/>
              </a:ext>
            </a:extLst>
          </p:cNvPr>
          <p:cNvSpPr>
            <a:spLocks noGrp="1"/>
          </p:cNvSpPr>
          <p:nvPr>
            <p:ph type="title"/>
          </p:nvPr>
        </p:nvSpPr>
        <p:spPr/>
        <p:txBody>
          <a:bodyPr/>
          <a:lstStyle/>
          <a:p>
            <a:pPr algn="ctr"/>
            <a:r>
              <a:rPr lang="en-US" dirty="0"/>
              <a:t>Assistance in Compliance</a:t>
            </a:r>
          </a:p>
        </p:txBody>
      </p:sp>
      <p:sp>
        <p:nvSpPr>
          <p:cNvPr id="3" name="Content Placeholder 2">
            <a:extLst>
              <a:ext uri="{FF2B5EF4-FFF2-40B4-BE49-F238E27FC236}">
                <a16:creationId xmlns:a16="http://schemas.microsoft.com/office/drawing/2014/main" id="{C4AA8F2B-9066-91AE-736F-47E2AC511E01}"/>
              </a:ext>
            </a:extLst>
          </p:cNvPr>
          <p:cNvSpPr>
            <a:spLocks noGrp="1"/>
          </p:cNvSpPr>
          <p:nvPr>
            <p:ph idx="1"/>
          </p:nvPr>
        </p:nvSpPr>
        <p:spPr/>
        <p:txBody>
          <a:bodyPr/>
          <a:lstStyle/>
          <a:p>
            <a:r>
              <a:rPr lang="en-US" dirty="0"/>
              <a:t>Rees Broome is offering a services to assist their clients in complying with the CTA.</a:t>
            </a:r>
          </a:p>
          <a:p>
            <a:pPr marL="342900" marR="0" lvl="0" indent="-342900">
              <a:spcBef>
                <a:spcPts val="0"/>
              </a:spcBef>
              <a:spcAft>
                <a:spcPts val="0"/>
              </a:spcAft>
              <a:buFont typeface="Wingdings 2" panose="05020102010507070707" pitchFamily="18" charset="2"/>
              <a:buChar char=""/>
              <a:tabLst>
                <a:tab pos="457200" algn="l"/>
              </a:tabLst>
            </a:pPr>
            <a:r>
              <a:rPr lang="en-US" sz="1800" dirty="0">
                <a:effectLst/>
                <a:ea typeface="Times New Roman" panose="02020603050405020304" pitchFamily="18" charset="0"/>
                <a:cs typeface="Calibri" panose="020F0502020204030204" pitchFamily="34" charset="0"/>
              </a:rPr>
              <a:t>EJF is exploring various platforms to assist in complying with the FinCEN registration requirements, including working with Todd’s firm, and will be providing an update on the process for our clients to comply that will reduce the need for our clients and EJF to exercise custodial control of PII.</a:t>
            </a:r>
            <a:endParaRPr lang="en-US" sz="18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3251396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D11C231E-8D65-26E0-34E7-ED4C1E491CE6}"/>
              </a:ext>
            </a:extLst>
          </p:cNvPr>
          <p:cNvSpPr>
            <a:spLocks noGrp="1" noChangeArrowheads="1"/>
          </p:cNvSpPr>
          <p:nvPr>
            <p:ph type="title"/>
          </p:nvPr>
        </p:nvSpPr>
        <p:spPr>
          <a:xfrm>
            <a:off x="685800" y="609600"/>
            <a:ext cx="7848600" cy="1143000"/>
          </a:xfrm>
          <a:ln cap="flat" algn="ctr">
            <a:round/>
            <a:headEnd type="none" w="med" len="med"/>
            <a:tailEnd type="none" w="med" len="med"/>
          </a:ln>
        </p:spPr>
        <p:txBody>
          <a:bodyPr rtlCol="0">
            <a:noAutofit/>
          </a:bodyPr>
          <a:lstStyle/>
          <a:p>
            <a:pPr algn="ctr" eaLnBrk="1" fontAlgn="auto" hangingPunct="1">
              <a:buSzTx/>
              <a:defRPr/>
            </a:pPr>
            <a:r>
              <a:rPr lang="en-US" altLang="en-US" sz="2500" dirty="0">
                <a:solidFill>
                  <a:schemeClr val="bg1"/>
                </a:solidFill>
                <a:latin typeface="+mj-lt"/>
              </a:rPr>
              <a:t>Amends bank secrecy act</a:t>
            </a:r>
            <a:br>
              <a:rPr lang="en-US" altLang="en-US" sz="2500" dirty="0">
                <a:solidFill>
                  <a:schemeClr val="bg1"/>
                </a:solidFill>
                <a:latin typeface="+mj-lt"/>
              </a:rPr>
            </a:br>
            <a:r>
              <a:rPr lang="en-US" altLang="en-US" sz="2500" dirty="0">
                <a:solidFill>
                  <a:schemeClr val="bg1"/>
                </a:solidFill>
                <a:latin typeface="+mj-lt"/>
              </a:rPr>
              <a:t>ENACTED IN 2021</a:t>
            </a:r>
          </a:p>
        </p:txBody>
      </p:sp>
      <p:sp>
        <p:nvSpPr>
          <p:cNvPr id="19459" name="Content Placeholder 2">
            <a:extLst>
              <a:ext uri="{FF2B5EF4-FFF2-40B4-BE49-F238E27FC236}">
                <a16:creationId xmlns:a16="http://schemas.microsoft.com/office/drawing/2014/main" id="{EAB7DC0E-9485-ED31-DC68-8CF5A43B9598}"/>
              </a:ext>
            </a:extLst>
          </p:cNvPr>
          <p:cNvSpPr>
            <a:spLocks noGrp="1" noChangeArrowheads="1"/>
          </p:cNvSpPr>
          <p:nvPr>
            <p:ph idx="1"/>
          </p:nvPr>
        </p:nvSpPr>
        <p:spPr>
          <a:xfrm>
            <a:off x="581025" y="2227263"/>
            <a:ext cx="7989888" cy="4081462"/>
          </a:xfrm>
          <a:ln cap="flat" algn="ctr">
            <a:miter lim="800000"/>
            <a:headEnd type="none" w="med" len="med"/>
            <a:tailEnd type="none" w="med" len="med"/>
          </a:ln>
        </p:spPr>
        <p:txBody>
          <a:bodyPr/>
          <a:lstStyle/>
          <a:p>
            <a:pPr marL="0" marR="0" indent="0" algn="just">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Congress enacted the Corporate Transparency Act (the “CTA”) as an amendment to the Bank Secrecy Act.  </a:t>
            </a:r>
          </a:p>
          <a:p>
            <a:pPr marL="0" marR="0" indent="0" algn="just">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purpose of this law is to make it more difficult for smaller business entities to engage in money laundering by requiring these entities to provide information about the natural persons who directly or indirectly own or operate the entity.  </a:t>
            </a:r>
          </a:p>
          <a:p>
            <a:pPr marL="0" marR="0" indent="0" algn="just">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CTA required the United States Department of Treasury’s Financial Crimes Enforcement Network (“FinCEN”) to adopt regulations to implement the provisions of the CTA, to create the forms required to be filed, and the procedures for filing them.  Those regulations have now been adopted and are effective as of January 1, 2024. </a:t>
            </a:r>
          </a:p>
          <a:p>
            <a:pPr marL="0" indent="0" algn="just">
              <a:lnSpc>
                <a:spcPct val="107000"/>
              </a:lnSpc>
              <a:spcBef>
                <a:spcPts val="0"/>
              </a:spcBef>
              <a:spcAft>
                <a:spcPts val="800"/>
              </a:spcAft>
              <a:buNone/>
              <a:defRPr/>
            </a:pPr>
            <a:endParaRPr lang="en-US" sz="1300" dirty="0">
              <a:latin typeface="Arial" panose="020B0604020202020204" pitchFamily="34" charset="0"/>
              <a:ea typeface="Calibri" panose="020F0502020204030204" pitchFamily="34" charset="0"/>
            </a:endParaRPr>
          </a:p>
          <a:p>
            <a:pPr marL="0" indent="0">
              <a:buFont typeface="Wingdings 2" panose="05020102010507070707" pitchFamily="18" charset="2"/>
              <a:buNone/>
              <a:defRPr/>
            </a:pPr>
            <a:endParaRPr lang="en-US" altLang="en-US" sz="1300" dirty="0">
              <a:solidFill>
                <a:schemeClr val="tx2"/>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CDE0BCB7-F4A1-3E2B-51A8-ED8B3398C440}"/>
              </a:ext>
            </a:extLst>
          </p:cNvPr>
          <p:cNvSpPr>
            <a:spLocks noGrp="1" noChangeArrowheads="1"/>
          </p:cNvSpPr>
          <p:nvPr>
            <p:ph type="title"/>
          </p:nvPr>
        </p:nvSpPr>
        <p:spPr>
          <a:xfrm>
            <a:off x="587714" y="836712"/>
            <a:ext cx="7313613" cy="627856"/>
          </a:xfrm>
          <a:ln cap="flat" algn="ctr">
            <a:round/>
            <a:headEnd type="none" w="med" len="med"/>
            <a:tailEnd type="none" w="med" len="med"/>
          </a:ln>
        </p:spPr>
        <p:txBody>
          <a:bodyPr rtlCol="0">
            <a:normAutofit/>
          </a:bodyPr>
          <a:lstStyle/>
          <a:p>
            <a:pPr algn="ctr" eaLnBrk="1" fontAlgn="auto" hangingPunct="1">
              <a:buSzTx/>
              <a:defRPr/>
            </a:pPr>
            <a:r>
              <a:rPr lang="en-US" dirty="0">
                <a:solidFill>
                  <a:schemeClr val="bg1"/>
                </a:solidFill>
                <a:latin typeface="+mj-lt" pitchFamily="34" charset="0"/>
              </a:rPr>
              <a:t>WHO MUST COMPLY? </a:t>
            </a:r>
            <a:endParaRPr lang="en-US" altLang="en-US" dirty="0">
              <a:solidFill>
                <a:schemeClr val="bg1"/>
              </a:solidFill>
              <a:latin typeface="+mj-lt"/>
            </a:endParaRPr>
          </a:p>
        </p:txBody>
      </p:sp>
      <p:sp>
        <p:nvSpPr>
          <p:cNvPr id="21507" name="Content Placeholder 2">
            <a:extLst>
              <a:ext uri="{FF2B5EF4-FFF2-40B4-BE49-F238E27FC236}">
                <a16:creationId xmlns:a16="http://schemas.microsoft.com/office/drawing/2014/main" id="{1346EC40-F9F6-6587-335D-F74B040FFE47}"/>
              </a:ext>
            </a:extLst>
          </p:cNvPr>
          <p:cNvSpPr>
            <a:spLocks noGrp="1" noChangeArrowheads="1"/>
          </p:cNvSpPr>
          <p:nvPr>
            <p:ph idx="1"/>
          </p:nvPr>
        </p:nvSpPr>
        <p:spPr>
          <a:xfrm>
            <a:off x="577850" y="2286000"/>
            <a:ext cx="7885113" cy="3962400"/>
          </a:xfrm>
          <a:ln cap="flat" algn="ctr">
            <a:miter lim="800000"/>
            <a:headEnd type="none" w="med" len="med"/>
            <a:tailEnd type="none" w="med" len="med"/>
          </a:ln>
        </p:spPr>
        <p:txBody>
          <a:bodyPr/>
          <a:lstStyle/>
          <a:p>
            <a:pPr marL="0" indent="0" algn="ctr">
              <a:buNone/>
              <a:defRPr/>
            </a:pPr>
            <a:endParaRPr lang="en-US" altLang="en-US" sz="1250" dirty="0">
              <a:solidFill>
                <a:schemeClr val="tx2"/>
              </a:solidFill>
            </a:endParaRPr>
          </a:p>
          <a:p>
            <a:pPr>
              <a:defRPr/>
            </a:pPr>
            <a:endParaRPr lang="en-US" altLang="en-US" sz="2000" dirty="0">
              <a:solidFill>
                <a:schemeClr val="tx2"/>
              </a:solidFill>
            </a:endParaRPr>
          </a:p>
          <a:p>
            <a:pPr marL="0" marR="0" algn="just">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The regulations require many types of legal entities to file a “beneficial ownership information” (“BOI”) report to FinCEN.  </a:t>
            </a:r>
          </a:p>
          <a:p>
            <a:pPr marL="0" marR="0" algn="just">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Specifically, any entity that is a corporation, a limited liability company (“LLC”), or any entity created through a filing with a Secretary of State or any similar office under the law of any State or Indian tribe is required to submit a BOI.  </a:t>
            </a:r>
          </a:p>
          <a:p>
            <a:pPr marL="0" marR="0" algn="just">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Types of entities that must comply:</a:t>
            </a:r>
          </a:p>
          <a:p>
            <a:pPr marL="666750" lvl="1" indent="-342900" algn="just">
              <a:lnSpc>
                <a:spcPct val="107000"/>
              </a:lnSpc>
              <a:spcBef>
                <a:spcPts val="0"/>
              </a:spcBef>
              <a:spcAft>
                <a:spcPts val="0"/>
              </a:spcAft>
              <a:buFont typeface="Symbol" panose="05050102010706020507" pitchFamily="18" charset="2"/>
              <a:buChar char=""/>
            </a:pPr>
            <a:r>
              <a:rPr lang="en-US" sz="1800" dirty="0">
                <a:effectLst/>
                <a:ea typeface="Calibri" panose="020F0502020204030204" pitchFamily="34" charset="0"/>
                <a:cs typeface="Times New Roman" panose="02020603050405020304" pitchFamily="18" charset="0"/>
              </a:rPr>
              <a:t>U.S. corporations</a:t>
            </a:r>
          </a:p>
          <a:p>
            <a:pPr marL="666750" lvl="1" indent="-342900" algn="just">
              <a:lnSpc>
                <a:spcPct val="107000"/>
              </a:lnSpc>
              <a:spcBef>
                <a:spcPts val="0"/>
              </a:spcBef>
              <a:spcAft>
                <a:spcPts val="0"/>
              </a:spcAft>
              <a:buFont typeface="Symbol" panose="05050102010706020507" pitchFamily="18" charset="2"/>
              <a:buChar char=""/>
            </a:pPr>
            <a:r>
              <a:rPr lang="en-US" sz="1800" dirty="0">
                <a:effectLst/>
                <a:ea typeface="Calibri" panose="020F0502020204030204" pitchFamily="34" charset="0"/>
                <a:cs typeface="Times New Roman" panose="02020603050405020304" pitchFamily="18" charset="0"/>
              </a:rPr>
              <a:t>U.S. LLCs</a:t>
            </a:r>
          </a:p>
          <a:p>
            <a:pPr marL="666750" lvl="1" indent="-342900" algn="just">
              <a:lnSpc>
                <a:spcPct val="107000"/>
              </a:lnSpc>
              <a:spcBef>
                <a:spcPts val="0"/>
              </a:spcBef>
              <a:spcAft>
                <a:spcPts val="0"/>
              </a:spcAft>
              <a:buFont typeface="Symbol" panose="05050102010706020507" pitchFamily="18" charset="2"/>
              <a:buChar char=""/>
            </a:pPr>
            <a:r>
              <a:rPr lang="en-US" sz="1800" dirty="0">
                <a:effectLst/>
                <a:ea typeface="Calibri" panose="020F0502020204030204" pitchFamily="34" charset="0"/>
                <a:cs typeface="Times New Roman" panose="02020603050405020304" pitchFamily="18" charset="0"/>
              </a:rPr>
              <a:t>Other similar U.S. entities such as limited partnerships and business trusts/statutory trusts</a:t>
            </a:r>
          </a:p>
          <a:p>
            <a:pPr marL="666750" lvl="1" indent="-342900" algn="just">
              <a:lnSpc>
                <a:spcPct val="107000"/>
              </a:lnSpc>
              <a:spcBef>
                <a:spcPts val="0"/>
              </a:spcBef>
              <a:spcAft>
                <a:spcPts val="800"/>
              </a:spcAft>
              <a:buFont typeface="Symbol" panose="05050102010706020507" pitchFamily="18" charset="2"/>
              <a:buChar char=""/>
            </a:pPr>
            <a:r>
              <a:rPr lang="en-US" sz="1800" dirty="0">
                <a:effectLst/>
                <a:ea typeface="Calibri" panose="020F0502020204030204" pitchFamily="34" charset="0"/>
                <a:cs typeface="Times New Roman" panose="02020603050405020304" pitchFamily="18" charset="0"/>
              </a:rPr>
              <a:t>Non-U.S. corporations, LLCs and other similar entities that are registered to do business in the United States</a:t>
            </a:r>
          </a:p>
          <a:p>
            <a:pPr lvl="1">
              <a:defRPr/>
            </a:pPr>
            <a:r>
              <a:rPr lang="en-US" altLang="en-US" sz="1800" dirty="0">
                <a:solidFill>
                  <a:schemeClr val="tx2"/>
                </a:solidFill>
              </a:rPr>
              <a:t>MOST COMMUNITY ASSOCIATIONS MUST COMPLY WITH THESE REQUIREMENTS!!</a:t>
            </a:r>
          </a:p>
          <a:p>
            <a:pPr>
              <a:defRPr/>
            </a:pPr>
            <a:endParaRPr lang="en-US" altLang="en-US" sz="1400" dirty="0">
              <a:solidFill>
                <a:schemeClr val="tx2"/>
              </a:solidFill>
            </a:endParaRPr>
          </a:p>
          <a:p>
            <a:pPr>
              <a:defRPr/>
            </a:pPr>
            <a:endParaRPr lang="en-US" altLang="en-US" dirty="0">
              <a:solidFill>
                <a:schemeClr val="tx2"/>
              </a:solidFill>
            </a:endParaRPr>
          </a:p>
          <a:p>
            <a:pPr eaLnBrk="1" hangingPunct="1">
              <a:defRPr/>
            </a:pPr>
            <a:endParaRPr lang="en-US" altLang="en-US" sz="1500" dirty="0">
              <a:solidFill>
                <a:schemeClr val="tx2"/>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791B67C1-1E3C-0355-448D-04A983AF324F}"/>
              </a:ext>
            </a:extLst>
          </p:cNvPr>
          <p:cNvSpPr>
            <a:spLocks noGrp="1"/>
          </p:cNvSpPr>
          <p:nvPr>
            <p:ph type="title"/>
          </p:nvPr>
        </p:nvSpPr>
        <p:spPr>
          <a:xfrm>
            <a:off x="581025" y="764704"/>
            <a:ext cx="7989888" cy="771526"/>
          </a:xfrm>
          <a:ln cap="flat" algn="ctr">
            <a:round/>
            <a:headEnd type="none" w="med" len="med"/>
            <a:tailEnd type="none" w="med" len="med"/>
          </a:ln>
        </p:spPr>
        <p:txBody>
          <a:bodyPr rtlCol="0">
            <a:normAutofit/>
          </a:bodyPr>
          <a:lstStyle/>
          <a:p>
            <a:pPr algn="ctr" eaLnBrk="1" hangingPunct="1">
              <a:buSzTx/>
              <a:defRPr/>
            </a:pPr>
            <a:r>
              <a:rPr lang="en-US" altLang="en-US" dirty="0">
                <a:solidFill>
                  <a:schemeClr val="bg1"/>
                </a:solidFill>
                <a:latin typeface="+mj-lt" pitchFamily="34" charset="0"/>
              </a:rPr>
              <a:t>exceptions</a:t>
            </a:r>
            <a:endParaRPr lang="en-US" dirty="0">
              <a:solidFill>
                <a:schemeClr val="bg1"/>
              </a:solidFill>
              <a:latin typeface="+mj-lt"/>
            </a:endParaRPr>
          </a:p>
        </p:txBody>
      </p:sp>
      <p:sp>
        <p:nvSpPr>
          <p:cNvPr id="46083" name="Content Placeholder 2">
            <a:extLst>
              <a:ext uri="{FF2B5EF4-FFF2-40B4-BE49-F238E27FC236}">
                <a16:creationId xmlns:a16="http://schemas.microsoft.com/office/drawing/2014/main" id="{E2FD0845-0FAF-0CE2-1290-392A13F6C86D}"/>
              </a:ext>
            </a:extLst>
          </p:cNvPr>
          <p:cNvSpPr>
            <a:spLocks noGrp="1" noChangeArrowheads="1"/>
          </p:cNvSpPr>
          <p:nvPr>
            <p:ph idx="1"/>
          </p:nvPr>
        </p:nvSpPr>
        <p:spPr>
          <a:xfrm>
            <a:off x="581025" y="1988840"/>
            <a:ext cx="7989888" cy="352839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0" indent="0">
              <a:spcBef>
                <a:spcPts val="0"/>
              </a:spcBef>
              <a:spcAft>
                <a:spcPts val="0"/>
              </a:spcAft>
              <a:buClr>
                <a:schemeClr val="accent2"/>
              </a:buClr>
              <a:buNone/>
            </a:pPr>
            <a:r>
              <a:rPr lang="en-US" altLang="en-US" dirty="0">
                <a:solidFill>
                  <a:schemeClr val="tx2"/>
                </a:solidFill>
                <a:latin typeface="Arial" panose="020B0604020202020204" pitchFamily="34" charset="0"/>
              </a:rPr>
              <a:t>Certain very large community associations may be exempt from compliance.  An entity is exempt if they comply with the following criteria for the prior tax year:</a:t>
            </a:r>
          </a:p>
          <a:p>
            <a:pPr marL="0" indent="0">
              <a:spcBef>
                <a:spcPts val="0"/>
              </a:spcBef>
              <a:spcAft>
                <a:spcPts val="0"/>
              </a:spcAft>
              <a:buClr>
                <a:schemeClr val="accent2"/>
              </a:buClr>
              <a:buNone/>
            </a:pPr>
            <a:endParaRPr lang="en-US" altLang="en-US" dirty="0">
              <a:solidFill>
                <a:schemeClr val="tx2"/>
              </a:solidFill>
              <a:latin typeface="Arial" panose="020B0604020202020204" pitchFamily="34" charset="0"/>
            </a:endParaRPr>
          </a:p>
          <a:p>
            <a:pPr lvl="1">
              <a:spcBef>
                <a:spcPts val="0"/>
              </a:spcBef>
              <a:spcAft>
                <a:spcPts val="0"/>
              </a:spcAft>
              <a:buClr>
                <a:schemeClr val="accent2"/>
              </a:buClr>
            </a:pPr>
            <a:r>
              <a:rPr lang="en-US" altLang="en-US" dirty="0">
                <a:solidFill>
                  <a:schemeClr val="tx2"/>
                </a:solidFill>
                <a:latin typeface="Arial" panose="020B0604020202020204" pitchFamily="34" charset="0"/>
              </a:rPr>
              <a:t>More than twenty (20) full-time employees and</a:t>
            </a:r>
          </a:p>
          <a:p>
            <a:pPr lvl="1">
              <a:spcBef>
                <a:spcPts val="0"/>
              </a:spcBef>
              <a:spcAft>
                <a:spcPts val="0"/>
              </a:spcAft>
              <a:buClr>
                <a:schemeClr val="accent2"/>
              </a:buClr>
            </a:pPr>
            <a:r>
              <a:rPr lang="en-US" altLang="en-US" dirty="0">
                <a:solidFill>
                  <a:schemeClr val="tx2"/>
                </a:solidFill>
                <a:latin typeface="Arial" panose="020B0604020202020204" pitchFamily="34" charset="0"/>
              </a:rPr>
              <a:t>Gross receipts in excess of $5,000,000.</a:t>
            </a:r>
          </a:p>
          <a:p>
            <a:pPr>
              <a:spcBef>
                <a:spcPts val="0"/>
              </a:spcBef>
              <a:spcAft>
                <a:spcPts val="0"/>
              </a:spcAft>
              <a:buClr>
                <a:schemeClr val="accent2"/>
              </a:buClr>
            </a:pPr>
            <a:endParaRPr lang="en-US" altLang="en-US" dirty="0">
              <a:solidFill>
                <a:schemeClr val="tx2"/>
              </a:solidFill>
              <a:latin typeface="Arial" panose="020B0604020202020204" pitchFamily="34" charset="0"/>
            </a:endParaRPr>
          </a:p>
          <a:p>
            <a:pPr marL="0" indent="0">
              <a:spcBef>
                <a:spcPts val="0"/>
              </a:spcBef>
              <a:spcAft>
                <a:spcPts val="0"/>
              </a:spcAft>
              <a:buClr>
                <a:schemeClr val="accent2"/>
              </a:buClr>
              <a:buNone/>
            </a:pPr>
            <a:r>
              <a:rPr lang="en-US" altLang="en-US" dirty="0">
                <a:solidFill>
                  <a:schemeClr val="tx2"/>
                </a:solidFill>
                <a:latin typeface="Arial" panose="020B0604020202020204" pitchFamily="34" charset="0"/>
              </a:rPr>
              <a:t>Our community association clients that cannot satisfy these requirements are required to file a disclosure of their Beneficial Owners with FinCEN.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1647870A-4201-CD11-7EA1-13A12C64984F}"/>
              </a:ext>
            </a:extLst>
          </p:cNvPr>
          <p:cNvSpPr>
            <a:spLocks noGrp="1" noChangeArrowheads="1"/>
          </p:cNvSpPr>
          <p:nvPr>
            <p:ph type="title"/>
          </p:nvPr>
        </p:nvSpPr>
        <p:spPr>
          <a:xfrm>
            <a:off x="228600" y="457200"/>
            <a:ext cx="8229600" cy="1290638"/>
          </a:xfrm>
          <a:ln cap="flat" algn="ctr">
            <a:round/>
            <a:headEnd type="none" w="med" len="med"/>
            <a:tailEnd type="none" w="med" len="med"/>
          </a:ln>
        </p:spPr>
        <p:txBody>
          <a:bodyPr rtlCol="0">
            <a:normAutofit/>
          </a:bodyPr>
          <a:lstStyle/>
          <a:p>
            <a:pPr algn="ctr" eaLnBrk="1" fontAlgn="auto" hangingPunct="1">
              <a:buSzTx/>
              <a:defRPr/>
            </a:pPr>
            <a:r>
              <a:rPr lang="en-US" altLang="en-US" sz="2000" dirty="0">
                <a:solidFill>
                  <a:schemeClr val="bg1"/>
                </a:solidFill>
                <a:latin typeface="+mj-lt" pitchFamily="34" charset="0"/>
              </a:rPr>
              <a:t>	WHAT IS A BENEFICIAL OWNER</a:t>
            </a:r>
            <a:endParaRPr lang="en-US" altLang="en-US" dirty="0">
              <a:solidFill>
                <a:schemeClr val="bg1"/>
              </a:solidFill>
              <a:latin typeface="+mj-lt" pitchFamily="34" charset="0"/>
            </a:endParaRPr>
          </a:p>
        </p:txBody>
      </p:sp>
      <p:sp>
        <p:nvSpPr>
          <p:cNvPr id="48131" name="Content Placeholder 2">
            <a:extLst>
              <a:ext uri="{FF2B5EF4-FFF2-40B4-BE49-F238E27FC236}">
                <a16:creationId xmlns:a16="http://schemas.microsoft.com/office/drawing/2014/main" id="{B4F9EEFB-4702-2EBB-AC3F-38353D536869}"/>
              </a:ext>
            </a:extLst>
          </p:cNvPr>
          <p:cNvSpPr>
            <a:spLocks noGrp="1" noChangeArrowheads="1"/>
          </p:cNvSpPr>
          <p:nvPr>
            <p:ph idx="1"/>
          </p:nvPr>
        </p:nvSpPr>
        <p:spPr>
          <a:xfrm>
            <a:off x="521847" y="2321496"/>
            <a:ext cx="7953375" cy="4536504"/>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0" indent="0">
              <a:buNone/>
            </a:pPr>
            <a:r>
              <a:rPr lang="en-US" altLang="en-US" sz="1600" dirty="0">
                <a:solidFill>
                  <a:schemeClr val="tx2"/>
                </a:solidFill>
              </a:rPr>
              <a:t>A beneficial owner is:</a:t>
            </a:r>
          </a:p>
          <a:p>
            <a:r>
              <a:rPr lang="en-US" altLang="en-US" sz="1600" dirty="0">
                <a:solidFill>
                  <a:schemeClr val="tx2"/>
                </a:solidFill>
              </a:rPr>
              <a:t>[A]n individual who, directly or indirectly, through any contract, arrangement, understanding, relationship, or otherwise (i) exercises substantial control over the entity; or (ii) owns or controls not less than 25 percent of the ownership interests of the entity.</a:t>
            </a:r>
          </a:p>
          <a:p>
            <a:r>
              <a:rPr lang="en-US" altLang="en-US" sz="1600" dirty="0">
                <a:solidFill>
                  <a:schemeClr val="tx2"/>
                </a:solidFill>
              </a:rPr>
              <a:t>The 25% ownership criterion is fairly straightforward.  In practice, for a community association, this test likely will be triggered for communities under development by a declarant, for commercial condominiums or for smaller associations. </a:t>
            </a:r>
          </a:p>
          <a:p>
            <a:r>
              <a:rPr lang="en-US" altLang="en-US" sz="1600" dirty="0">
                <a:solidFill>
                  <a:schemeClr val="tx2"/>
                </a:solidFill>
              </a:rPr>
              <a:t>Exercises Substantial Control – This is the standard under which Directors and Officers will be required to register with FinCEN as beneficial owners.  </a:t>
            </a:r>
          </a:p>
          <a:p>
            <a:r>
              <a:rPr lang="en-US" altLang="en-US" sz="1600" dirty="0">
                <a:solidFill>
                  <a:schemeClr val="tx2"/>
                </a:solidFill>
              </a:rPr>
              <a:t>A person exercises substantial control over the Association if they:</a:t>
            </a:r>
          </a:p>
          <a:p>
            <a:pPr lvl="1"/>
            <a:r>
              <a:rPr lang="en-US" dirty="0">
                <a:solidFill>
                  <a:srgbClr val="3F3F3F"/>
                </a:solidFill>
                <a:latin typeface="Arial"/>
                <a:cs typeface="Arial"/>
              </a:rPr>
              <a:t>serves</a:t>
            </a:r>
            <a:r>
              <a:rPr lang="en-US" spc="-35" dirty="0">
                <a:solidFill>
                  <a:srgbClr val="3F3F3F"/>
                </a:solidFill>
                <a:latin typeface="Arial"/>
                <a:cs typeface="Arial"/>
              </a:rPr>
              <a:t> </a:t>
            </a:r>
            <a:r>
              <a:rPr lang="en-US" dirty="0">
                <a:solidFill>
                  <a:srgbClr val="3F3F3F"/>
                </a:solidFill>
                <a:latin typeface="Arial"/>
                <a:cs typeface="Arial"/>
              </a:rPr>
              <a:t>as</a:t>
            </a:r>
            <a:r>
              <a:rPr lang="en-US" spc="-25" dirty="0">
                <a:solidFill>
                  <a:srgbClr val="3F3F3F"/>
                </a:solidFill>
                <a:latin typeface="Arial"/>
                <a:cs typeface="Arial"/>
              </a:rPr>
              <a:t> </a:t>
            </a:r>
            <a:r>
              <a:rPr lang="en-US" dirty="0">
                <a:solidFill>
                  <a:srgbClr val="3F3F3F"/>
                </a:solidFill>
                <a:latin typeface="Arial"/>
                <a:cs typeface="Arial"/>
              </a:rPr>
              <a:t>a</a:t>
            </a:r>
            <a:r>
              <a:rPr lang="en-US" spc="-30" dirty="0">
                <a:solidFill>
                  <a:srgbClr val="3F3F3F"/>
                </a:solidFill>
                <a:latin typeface="Arial"/>
                <a:cs typeface="Arial"/>
              </a:rPr>
              <a:t> </a:t>
            </a:r>
            <a:r>
              <a:rPr lang="en-US" dirty="0">
                <a:solidFill>
                  <a:srgbClr val="3F3F3F"/>
                </a:solidFill>
                <a:latin typeface="Arial"/>
                <a:cs typeface="Arial"/>
              </a:rPr>
              <a:t>senior</a:t>
            </a:r>
            <a:r>
              <a:rPr lang="en-US" spc="-10" dirty="0">
                <a:solidFill>
                  <a:srgbClr val="3F3F3F"/>
                </a:solidFill>
                <a:latin typeface="Arial"/>
                <a:cs typeface="Arial"/>
              </a:rPr>
              <a:t> </a:t>
            </a:r>
            <a:r>
              <a:rPr lang="en-US" dirty="0">
                <a:solidFill>
                  <a:srgbClr val="3F3F3F"/>
                </a:solidFill>
                <a:latin typeface="Arial"/>
                <a:cs typeface="Arial"/>
              </a:rPr>
              <a:t>officer</a:t>
            </a:r>
            <a:r>
              <a:rPr lang="en-US" spc="-10" dirty="0">
                <a:solidFill>
                  <a:srgbClr val="3F3F3F"/>
                </a:solidFill>
                <a:latin typeface="Arial"/>
                <a:cs typeface="Arial"/>
              </a:rPr>
              <a:t>; </a:t>
            </a:r>
          </a:p>
          <a:p>
            <a:pPr lvl="1"/>
            <a:r>
              <a:rPr lang="en-US" dirty="0">
                <a:solidFill>
                  <a:srgbClr val="3F3F3F"/>
                </a:solidFill>
                <a:latin typeface="Arial"/>
                <a:cs typeface="Arial"/>
              </a:rPr>
              <a:t>have</a:t>
            </a:r>
            <a:r>
              <a:rPr lang="en-US" spc="15" dirty="0">
                <a:solidFill>
                  <a:srgbClr val="3F3F3F"/>
                </a:solidFill>
                <a:latin typeface="Arial"/>
                <a:cs typeface="Arial"/>
              </a:rPr>
              <a:t> </a:t>
            </a:r>
            <a:r>
              <a:rPr lang="en-US" dirty="0">
                <a:solidFill>
                  <a:srgbClr val="3F3F3F"/>
                </a:solidFill>
                <a:latin typeface="Arial"/>
                <a:cs typeface="Arial"/>
              </a:rPr>
              <a:t>authority</a:t>
            </a:r>
            <a:r>
              <a:rPr lang="en-US" spc="5" dirty="0">
                <a:solidFill>
                  <a:srgbClr val="3F3F3F"/>
                </a:solidFill>
                <a:latin typeface="Arial"/>
                <a:cs typeface="Arial"/>
              </a:rPr>
              <a:t> </a:t>
            </a:r>
            <a:r>
              <a:rPr lang="en-US" dirty="0">
                <a:solidFill>
                  <a:srgbClr val="3F3F3F"/>
                </a:solidFill>
                <a:latin typeface="Arial"/>
                <a:cs typeface="Arial"/>
              </a:rPr>
              <a:t>over</a:t>
            </a:r>
            <a:r>
              <a:rPr lang="en-US" spc="30" dirty="0">
                <a:solidFill>
                  <a:srgbClr val="3F3F3F"/>
                </a:solidFill>
                <a:latin typeface="Arial"/>
                <a:cs typeface="Arial"/>
              </a:rPr>
              <a:t> </a:t>
            </a:r>
            <a:r>
              <a:rPr lang="en-US" dirty="0">
                <a:solidFill>
                  <a:srgbClr val="3F3F3F"/>
                </a:solidFill>
                <a:latin typeface="Arial"/>
                <a:cs typeface="Arial"/>
              </a:rPr>
              <a:t>the</a:t>
            </a:r>
            <a:r>
              <a:rPr lang="en-US" spc="25" dirty="0">
                <a:solidFill>
                  <a:srgbClr val="3F3F3F"/>
                </a:solidFill>
                <a:latin typeface="Arial"/>
                <a:cs typeface="Arial"/>
              </a:rPr>
              <a:t> </a:t>
            </a:r>
            <a:r>
              <a:rPr lang="en-US" dirty="0">
                <a:solidFill>
                  <a:srgbClr val="3F3F3F"/>
                </a:solidFill>
                <a:latin typeface="Arial"/>
                <a:cs typeface="Arial"/>
              </a:rPr>
              <a:t>appointment</a:t>
            </a:r>
            <a:r>
              <a:rPr lang="en-US" spc="35" dirty="0">
                <a:solidFill>
                  <a:srgbClr val="3F3F3F"/>
                </a:solidFill>
                <a:latin typeface="Arial"/>
                <a:cs typeface="Arial"/>
              </a:rPr>
              <a:t> </a:t>
            </a:r>
            <a:r>
              <a:rPr lang="en-US" dirty="0">
                <a:solidFill>
                  <a:srgbClr val="3F3F3F"/>
                </a:solidFill>
                <a:latin typeface="Arial"/>
                <a:cs typeface="Arial"/>
              </a:rPr>
              <a:t>or</a:t>
            </a:r>
            <a:r>
              <a:rPr lang="en-US" spc="30" dirty="0">
                <a:solidFill>
                  <a:srgbClr val="3F3F3F"/>
                </a:solidFill>
                <a:latin typeface="Arial"/>
                <a:cs typeface="Arial"/>
              </a:rPr>
              <a:t> </a:t>
            </a:r>
            <a:r>
              <a:rPr lang="en-US" dirty="0">
                <a:solidFill>
                  <a:srgbClr val="3F3F3F"/>
                </a:solidFill>
                <a:latin typeface="Arial"/>
                <a:cs typeface="Arial"/>
              </a:rPr>
              <a:t>removal</a:t>
            </a:r>
            <a:r>
              <a:rPr lang="en-US" spc="25" dirty="0">
                <a:solidFill>
                  <a:srgbClr val="3F3F3F"/>
                </a:solidFill>
                <a:latin typeface="Arial"/>
                <a:cs typeface="Arial"/>
              </a:rPr>
              <a:t> </a:t>
            </a:r>
            <a:r>
              <a:rPr lang="en-US" dirty="0">
                <a:solidFill>
                  <a:srgbClr val="3F3F3F"/>
                </a:solidFill>
                <a:latin typeface="Arial"/>
                <a:cs typeface="Arial"/>
              </a:rPr>
              <a:t>of</a:t>
            </a:r>
            <a:r>
              <a:rPr lang="en-US" spc="35" dirty="0">
                <a:solidFill>
                  <a:srgbClr val="3F3F3F"/>
                </a:solidFill>
                <a:latin typeface="Arial"/>
                <a:cs typeface="Arial"/>
              </a:rPr>
              <a:t> </a:t>
            </a:r>
            <a:r>
              <a:rPr lang="en-US" dirty="0">
                <a:solidFill>
                  <a:srgbClr val="3F3F3F"/>
                </a:solidFill>
                <a:latin typeface="Arial"/>
                <a:cs typeface="Arial"/>
              </a:rPr>
              <a:t>any</a:t>
            </a:r>
            <a:r>
              <a:rPr lang="en-US" spc="5" dirty="0">
                <a:solidFill>
                  <a:srgbClr val="3F3F3F"/>
                </a:solidFill>
                <a:latin typeface="Arial"/>
                <a:cs typeface="Arial"/>
              </a:rPr>
              <a:t> </a:t>
            </a:r>
            <a:r>
              <a:rPr lang="en-US" dirty="0">
                <a:solidFill>
                  <a:srgbClr val="3F3F3F"/>
                </a:solidFill>
                <a:latin typeface="Arial"/>
                <a:cs typeface="Arial"/>
              </a:rPr>
              <a:t>senior</a:t>
            </a:r>
            <a:r>
              <a:rPr lang="en-US" spc="25" dirty="0">
                <a:solidFill>
                  <a:srgbClr val="3F3F3F"/>
                </a:solidFill>
                <a:latin typeface="Arial"/>
                <a:cs typeface="Arial"/>
              </a:rPr>
              <a:t> </a:t>
            </a:r>
            <a:r>
              <a:rPr lang="en-US" dirty="0">
                <a:solidFill>
                  <a:srgbClr val="3F3F3F"/>
                </a:solidFill>
                <a:latin typeface="Arial"/>
                <a:cs typeface="Arial"/>
              </a:rPr>
              <a:t>officer</a:t>
            </a:r>
            <a:r>
              <a:rPr lang="en-US" spc="30" dirty="0">
                <a:solidFill>
                  <a:srgbClr val="3F3F3F"/>
                </a:solidFill>
                <a:latin typeface="Arial"/>
                <a:cs typeface="Arial"/>
              </a:rPr>
              <a:t> </a:t>
            </a:r>
            <a:r>
              <a:rPr lang="en-US" dirty="0">
                <a:solidFill>
                  <a:srgbClr val="3F3F3F"/>
                </a:solidFill>
                <a:latin typeface="Arial"/>
                <a:cs typeface="Arial"/>
              </a:rPr>
              <a:t>or</a:t>
            </a:r>
            <a:r>
              <a:rPr lang="en-US" spc="30" dirty="0">
                <a:solidFill>
                  <a:srgbClr val="3F3F3F"/>
                </a:solidFill>
                <a:latin typeface="Arial"/>
                <a:cs typeface="Arial"/>
              </a:rPr>
              <a:t> </a:t>
            </a:r>
            <a:r>
              <a:rPr lang="en-US" dirty="0">
                <a:solidFill>
                  <a:srgbClr val="3F3F3F"/>
                </a:solidFill>
                <a:latin typeface="Arial"/>
                <a:cs typeface="Arial"/>
              </a:rPr>
              <a:t>a</a:t>
            </a:r>
            <a:r>
              <a:rPr lang="en-US" spc="10" dirty="0">
                <a:solidFill>
                  <a:srgbClr val="3F3F3F"/>
                </a:solidFill>
                <a:latin typeface="Arial"/>
                <a:cs typeface="Arial"/>
              </a:rPr>
              <a:t> </a:t>
            </a:r>
            <a:r>
              <a:rPr lang="en-US" dirty="0">
                <a:solidFill>
                  <a:srgbClr val="3F3F3F"/>
                </a:solidFill>
                <a:latin typeface="Arial"/>
                <a:cs typeface="Arial"/>
              </a:rPr>
              <a:t>majority</a:t>
            </a:r>
            <a:r>
              <a:rPr lang="en-US" spc="20" dirty="0">
                <a:solidFill>
                  <a:srgbClr val="3F3F3F"/>
                </a:solidFill>
                <a:latin typeface="Arial"/>
                <a:cs typeface="Arial"/>
              </a:rPr>
              <a:t> </a:t>
            </a:r>
            <a:r>
              <a:rPr lang="en-US" dirty="0">
                <a:solidFill>
                  <a:srgbClr val="3F3F3F"/>
                </a:solidFill>
                <a:latin typeface="Arial"/>
                <a:cs typeface="Arial"/>
              </a:rPr>
              <a:t>of</a:t>
            </a:r>
            <a:r>
              <a:rPr lang="en-US" spc="35" dirty="0">
                <a:solidFill>
                  <a:srgbClr val="3F3F3F"/>
                </a:solidFill>
                <a:latin typeface="Arial"/>
                <a:cs typeface="Arial"/>
              </a:rPr>
              <a:t> </a:t>
            </a:r>
            <a:r>
              <a:rPr lang="en-US" dirty="0">
                <a:solidFill>
                  <a:srgbClr val="3F3F3F"/>
                </a:solidFill>
                <a:latin typeface="Arial"/>
                <a:cs typeface="Arial"/>
              </a:rPr>
              <a:t>the</a:t>
            </a:r>
            <a:r>
              <a:rPr lang="en-US" spc="25" dirty="0">
                <a:solidFill>
                  <a:srgbClr val="3F3F3F"/>
                </a:solidFill>
                <a:latin typeface="Arial"/>
                <a:cs typeface="Arial"/>
              </a:rPr>
              <a:t> </a:t>
            </a:r>
            <a:r>
              <a:rPr lang="en-US" dirty="0">
                <a:solidFill>
                  <a:srgbClr val="3F3F3F"/>
                </a:solidFill>
                <a:latin typeface="Arial"/>
                <a:cs typeface="Arial"/>
              </a:rPr>
              <a:t>board</a:t>
            </a:r>
            <a:r>
              <a:rPr lang="en-US" spc="25" dirty="0">
                <a:solidFill>
                  <a:srgbClr val="3F3F3F"/>
                </a:solidFill>
                <a:latin typeface="Arial"/>
                <a:cs typeface="Arial"/>
              </a:rPr>
              <a:t> </a:t>
            </a:r>
            <a:r>
              <a:rPr lang="en-US" dirty="0">
                <a:solidFill>
                  <a:srgbClr val="3F3F3F"/>
                </a:solidFill>
                <a:latin typeface="Arial"/>
                <a:cs typeface="Arial"/>
              </a:rPr>
              <a:t>of</a:t>
            </a:r>
            <a:r>
              <a:rPr lang="en-US" spc="35" dirty="0">
                <a:solidFill>
                  <a:srgbClr val="3F3F3F"/>
                </a:solidFill>
                <a:latin typeface="Arial"/>
                <a:cs typeface="Arial"/>
              </a:rPr>
              <a:t> </a:t>
            </a:r>
            <a:r>
              <a:rPr lang="en-US" spc="-10" dirty="0">
                <a:solidFill>
                  <a:srgbClr val="3F3F3F"/>
                </a:solidFill>
                <a:latin typeface="Arial"/>
                <a:cs typeface="Arial"/>
              </a:rPr>
              <a:t>directors </a:t>
            </a:r>
            <a:r>
              <a:rPr lang="en-US" dirty="0">
                <a:solidFill>
                  <a:srgbClr val="3F3F3F"/>
                </a:solidFill>
                <a:latin typeface="Arial"/>
                <a:cs typeface="Arial"/>
              </a:rPr>
              <a:t>(or</a:t>
            </a:r>
            <a:r>
              <a:rPr lang="en-US" spc="-30" dirty="0">
                <a:solidFill>
                  <a:srgbClr val="3F3F3F"/>
                </a:solidFill>
                <a:latin typeface="Arial"/>
                <a:cs typeface="Arial"/>
              </a:rPr>
              <a:t> </a:t>
            </a:r>
            <a:r>
              <a:rPr lang="en-US" dirty="0">
                <a:solidFill>
                  <a:srgbClr val="3F3F3F"/>
                </a:solidFill>
                <a:latin typeface="Arial"/>
                <a:cs typeface="Arial"/>
              </a:rPr>
              <a:t>similar</a:t>
            </a:r>
            <a:r>
              <a:rPr lang="en-US" spc="-15" dirty="0">
                <a:solidFill>
                  <a:srgbClr val="3F3F3F"/>
                </a:solidFill>
                <a:latin typeface="Arial"/>
                <a:cs typeface="Arial"/>
              </a:rPr>
              <a:t> </a:t>
            </a:r>
            <a:r>
              <a:rPr lang="en-US" dirty="0">
                <a:solidFill>
                  <a:srgbClr val="3F3F3F"/>
                </a:solidFill>
                <a:latin typeface="Arial"/>
                <a:cs typeface="Arial"/>
              </a:rPr>
              <a:t>body),</a:t>
            </a:r>
            <a:r>
              <a:rPr lang="en-US" spc="5" dirty="0">
                <a:solidFill>
                  <a:srgbClr val="3F3F3F"/>
                </a:solidFill>
                <a:latin typeface="Arial"/>
                <a:cs typeface="Arial"/>
              </a:rPr>
              <a:t> </a:t>
            </a:r>
            <a:r>
              <a:rPr lang="en-US" spc="-25" dirty="0">
                <a:solidFill>
                  <a:srgbClr val="3F3F3F"/>
                </a:solidFill>
                <a:latin typeface="Arial"/>
                <a:cs typeface="Arial"/>
              </a:rPr>
              <a:t>or</a:t>
            </a:r>
            <a:endParaRPr lang="en-US" spc="-25" dirty="0">
              <a:latin typeface="Arial"/>
              <a:cs typeface="Arial"/>
            </a:endParaRPr>
          </a:p>
          <a:p>
            <a:pPr lvl="1"/>
            <a:r>
              <a:rPr lang="en-US" dirty="0">
                <a:solidFill>
                  <a:srgbClr val="3F3F3F"/>
                </a:solidFill>
                <a:latin typeface="Arial"/>
                <a:cs typeface="Arial"/>
              </a:rPr>
              <a:t>directs,</a:t>
            </a:r>
            <a:r>
              <a:rPr lang="en-US" spc="-45" dirty="0">
                <a:solidFill>
                  <a:srgbClr val="3F3F3F"/>
                </a:solidFill>
                <a:latin typeface="Arial"/>
                <a:cs typeface="Arial"/>
              </a:rPr>
              <a:t> </a:t>
            </a:r>
            <a:r>
              <a:rPr lang="en-US" dirty="0">
                <a:solidFill>
                  <a:srgbClr val="3F3F3F"/>
                </a:solidFill>
                <a:latin typeface="Arial"/>
                <a:cs typeface="Arial"/>
              </a:rPr>
              <a:t>determines,</a:t>
            </a:r>
            <a:r>
              <a:rPr lang="en-US" spc="-15" dirty="0">
                <a:solidFill>
                  <a:srgbClr val="3F3F3F"/>
                </a:solidFill>
                <a:latin typeface="Arial"/>
                <a:cs typeface="Arial"/>
              </a:rPr>
              <a:t> </a:t>
            </a:r>
            <a:r>
              <a:rPr lang="en-US" dirty="0">
                <a:solidFill>
                  <a:srgbClr val="3F3F3F"/>
                </a:solidFill>
                <a:latin typeface="Arial"/>
                <a:cs typeface="Arial"/>
              </a:rPr>
              <a:t>or</a:t>
            </a:r>
            <a:r>
              <a:rPr lang="en-US" spc="-30" dirty="0">
                <a:solidFill>
                  <a:srgbClr val="3F3F3F"/>
                </a:solidFill>
                <a:latin typeface="Arial"/>
                <a:cs typeface="Arial"/>
              </a:rPr>
              <a:t> </a:t>
            </a:r>
            <a:r>
              <a:rPr lang="en-US" dirty="0">
                <a:solidFill>
                  <a:srgbClr val="3F3F3F"/>
                </a:solidFill>
                <a:latin typeface="Arial"/>
                <a:cs typeface="Arial"/>
              </a:rPr>
              <a:t>has</a:t>
            </a:r>
            <a:r>
              <a:rPr lang="en-US" spc="-30" dirty="0">
                <a:solidFill>
                  <a:srgbClr val="3F3F3F"/>
                </a:solidFill>
                <a:latin typeface="Arial"/>
                <a:cs typeface="Arial"/>
              </a:rPr>
              <a:t> </a:t>
            </a:r>
            <a:r>
              <a:rPr lang="en-US" dirty="0">
                <a:solidFill>
                  <a:srgbClr val="3F3F3F"/>
                </a:solidFill>
                <a:latin typeface="Arial"/>
                <a:cs typeface="Arial"/>
              </a:rPr>
              <a:t>substantial</a:t>
            </a:r>
            <a:r>
              <a:rPr lang="en-US" spc="-25" dirty="0">
                <a:solidFill>
                  <a:srgbClr val="3F3F3F"/>
                </a:solidFill>
                <a:latin typeface="Arial"/>
                <a:cs typeface="Arial"/>
              </a:rPr>
              <a:t> </a:t>
            </a:r>
            <a:r>
              <a:rPr lang="en-US" dirty="0">
                <a:solidFill>
                  <a:srgbClr val="3F3F3F"/>
                </a:solidFill>
                <a:latin typeface="Arial"/>
                <a:cs typeface="Arial"/>
              </a:rPr>
              <a:t>influence</a:t>
            </a:r>
            <a:r>
              <a:rPr lang="en-US" spc="-15" dirty="0">
                <a:solidFill>
                  <a:srgbClr val="3F3F3F"/>
                </a:solidFill>
                <a:latin typeface="Arial"/>
                <a:cs typeface="Arial"/>
              </a:rPr>
              <a:t> </a:t>
            </a:r>
            <a:r>
              <a:rPr lang="en-US" dirty="0">
                <a:solidFill>
                  <a:srgbClr val="3F3F3F"/>
                </a:solidFill>
                <a:latin typeface="Arial"/>
                <a:cs typeface="Arial"/>
              </a:rPr>
              <a:t>over</a:t>
            </a:r>
            <a:r>
              <a:rPr lang="en-US" spc="-30" dirty="0">
                <a:solidFill>
                  <a:srgbClr val="3F3F3F"/>
                </a:solidFill>
                <a:latin typeface="Arial"/>
                <a:cs typeface="Arial"/>
              </a:rPr>
              <a:t> </a:t>
            </a:r>
            <a:r>
              <a:rPr lang="en-US" dirty="0">
                <a:solidFill>
                  <a:srgbClr val="3F3F3F"/>
                </a:solidFill>
                <a:latin typeface="Arial"/>
                <a:cs typeface="Arial"/>
              </a:rPr>
              <a:t>“important</a:t>
            </a:r>
            <a:r>
              <a:rPr lang="en-US" spc="-15" dirty="0">
                <a:solidFill>
                  <a:srgbClr val="3F3F3F"/>
                </a:solidFill>
                <a:latin typeface="Arial"/>
                <a:cs typeface="Arial"/>
              </a:rPr>
              <a:t> </a:t>
            </a:r>
            <a:r>
              <a:rPr lang="en-US" spc="-10" dirty="0">
                <a:solidFill>
                  <a:srgbClr val="3F3F3F"/>
                </a:solidFill>
                <a:latin typeface="Arial"/>
                <a:cs typeface="Arial"/>
              </a:rPr>
              <a:t>decisions”</a:t>
            </a:r>
            <a:endParaRPr lang="en-US" dirty="0">
              <a:latin typeface="Arial"/>
              <a:cs typeface="Arial"/>
            </a:endParaRPr>
          </a:p>
          <a:p>
            <a:endParaRPr lang="en-US" altLang="en-US" dirty="0">
              <a:solidFill>
                <a:schemeClr val="tx2"/>
              </a:solidFill>
            </a:endParaRPr>
          </a:p>
          <a:p>
            <a:endParaRPr lang="en-US" alt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8A63B0CC-6184-E1EC-A6AE-2F99A8486029}"/>
              </a:ext>
            </a:extLst>
          </p:cNvPr>
          <p:cNvSpPr>
            <a:spLocks noGrp="1"/>
          </p:cNvSpPr>
          <p:nvPr>
            <p:ph type="title"/>
          </p:nvPr>
        </p:nvSpPr>
        <p:spPr>
          <a:xfrm>
            <a:off x="562285" y="548680"/>
            <a:ext cx="7989888" cy="645319"/>
          </a:xfrm>
          <a:ln cap="flat" algn="ctr">
            <a:round/>
            <a:headEnd type="none" w="med" len="med"/>
            <a:tailEnd type="none" w="med" len="med"/>
          </a:ln>
        </p:spPr>
        <p:txBody>
          <a:bodyPr rtlCol="0">
            <a:normAutofit/>
          </a:bodyPr>
          <a:lstStyle/>
          <a:p>
            <a:pPr algn="ctr" eaLnBrk="1" hangingPunct="1">
              <a:buSzTx/>
              <a:defRPr/>
            </a:pPr>
            <a:r>
              <a:rPr lang="en-US" dirty="0">
                <a:solidFill>
                  <a:schemeClr val="bg1"/>
                </a:solidFill>
                <a:latin typeface="+mj-lt" pitchFamily="34" charset="0"/>
              </a:rPr>
              <a:t>EXERCISES SUBSTANTIAL CONTROL</a:t>
            </a:r>
            <a:endParaRPr lang="en-US" dirty="0">
              <a:solidFill>
                <a:schemeClr val="bg1"/>
              </a:solidFill>
              <a:latin typeface="+mj-lt"/>
            </a:endParaRPr>
          </a:p>
        </p:txBody>
      </p:sp>
      <p:sp>
        <p:nvSpPr>
          <p:cNvPr id="27651" name="Content Placeholder 2">
            <a:extLst>
              <a:ext uri="{FF2B5EF4-FFF2-40B4-BE49-F238E27FC236}">
                <a16:creationId xmlns:a16="http://schemas.microsoft.com/office/drawing/2014/main" id="{A1AF9C2B-08FD-54E8-DB9C-62C922CEE354}"/>
              </a:ext>
            </a:extLst>
          </p:cNvPr>
          <p:cNvSpPr>
            <a:spLocks noGrp="1" noChangeArrowheads="1"/>
          </p:cNvSpPr>
          <p:nvPr>
            <p:ph idx="1"/>
          </p:nvPr>
        </p:nvSpPr>
        <p:spPr>
          <a:xfrm>
            <a:off x="581025" y="1988840"/>
            <a:ext cx="7989888" cy="4536504"/>
          </a:xfrm>
          <a:ln cap="flat" algn="ctr">
            <a:miter lim="800000"/>
            <a:headEnd type="none" w="med" len="med"/>
            <a:tailEnd type="none" w="med" len="med"/>
          </a:ln>
        </p:spPr>
        <p:txBody>
          <a:bodyPr/>
          <a:lstStyle/>
          <a:p>
            <a:pPr marL="0" algn="just">
              <a:lnSpc>
                <a:spcPct val="107000"/>
              </a:lnSpc>
              <a:spcBef>
                <a:spcPts val="0"/>
              </a:spcBef>
              <a:spcAft>
                <a:spcPts val="0"/>
              </a:spcAft>
              <a:defRPr/>
            </a:pPr>
            <a:endParaRPr lang="en-US" sz="1200" dirty="0">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0"/>
              </a:spcAft>
              <a:buNone/>
              <a:defRPr/>
            </a:pPr>
            <a:r>
              <a:rPr lang="en-US" sz="1600" dirty="0">
                <a:latin typeface="Arial" panose="020B0604020202020204" pitchFamily="34" charset="0"/>
                <a:ea typeface="Calibri" panose="020F0502020204030204" pitchFamily="34" charset="0"/>
                <a:cs typeface="Times New Roman" panose="02020603050405020304" pitchFamily="18" charset="0"/>
              </a:rPr>
              <a:t>Substantial control includes the following:</a:t>
            </a:r>
          </a:p>
          <a:p>
            <a:pPr marL="0" indent="0" algn="just">
              <a:lnSpc>
                <a:spcPct val="107000"/>
              </a:lnSpc>
              <a:spcBef>
                <a:spcPts val="0"/>
              </a:spcBef>
              <a:spcAft>
                <a:spcPts val="0"/>
              </a:spcAft>
              <a:buNone/>
              <a:defRPr/>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marL="593725" lvl="2">
              <a:lnSpc>
                <a:spcPct val="107000"/>
              </a:lnSpc>
              <a:spcBef>
                <a:spcPts val="0"/>
              </a:spcBef>
              <a:spcAft>
                <a:spcPts val="0"/>
              </a:spcAft>
              <a:defRPr/>
            </a:pPr>
            <a:r>
              <a:rPr lang="en-US" sz="1600" dirty="0">
                <a:latin typeface="Arial" panose="020B0604020202020204" pitchFamily="34" charset="0"/>
                <a:ea typeface="Calibri" panose="020F0502020204030204" pitchFamily="34" charset="0"/>
                <a:cs typeface="Times New Roman" panose="02020603050405020304" pitchFamily="18" charset="0"/>
              </a:rPr>
              <a:t>serving as a senior officer of the company; </a:t>
            </a:r>
          </a:p>
          <a:p>
            <a:pPr marL="323850" lvl="1" algn="just">
              <a:lnSpc>
                <a:spcPct val="107000"/>
              </a:lnSpc>
              <a:spcBef>
                <a:spcPts val="0"/>
              </a:spcBef>
              <a:spcAft>
                <a:spcPts val="0"/>
              </a:spcAft>
              <a:defRPr/>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593725" lvl="2" algn="just">
              <a:lnSpc>
                <a:spcPct val="107000"/>
              </a:lnSpc>
              <a:spcBef>
                <a:spcPts val="0"/>
              </a:spcBef>
              <a:spcAft>
                <a:spcPts val="0"/>
              </a:spcAft>
              <a:defRPr/>
            </a:pPr>
            <a:r>
              <a:rPr lang="en-US" sz="1600" dirty="0">
                <a:latin typeface="Arial" panose="020B0604020202020204" pitchFamily="34" charset="0"/>
                <a:ea typeface="Calibri" panose="020F0502020204030204" pitchFamily="34" charset="0"/>
                <a:cs typeface="Times New Roman" panose="02020603050405020304" pitchFamily="18" charset="0"/>
              </a:rPr>
              <a:t>having authority over the appointment or removal of any senior officer or a majority or dominant minority of the directors or manager(s) of the company;</a:t>
            </a:r>
          </a:p>
          <a:p>
            <a:pPr marL="323850" lvl="1" algn="just">
              <a:lnSpc>
                <a:spcPct val="107000"/>
              </a:lnSpc>
              <a:spcBef>
                <a:spcPts val="0"/>
              </a:spcBef>
              <a:spcAft>
                <a:spcPts val="0"/>
              </a:spcAft>
              <a:defRPr/>
            </a:pPr>
            <a:endParaRPr lang="en-US" dirty="0">
              <a:latin typeface="Arial" panose="020B0604020202020204" pitchFamily="34" charset="0"/>
              <a:ea typeface="Calibri" panose="020F0502020204030204" pitchFamily="34" charset="0"/>
              <a:cs typeface="Times New Roman" panose="02020603050405020304" pitchFamily="18" charset="0"/>
            </a:endParaRPr>
          </a:p>
          <a:p>
            <a:pPr marL="593725" lvl="2" algn="just">
              <a:lnSpc>
                <a:spcPct val="107000"/>
              </a:lnSpc>
              <a:spcBef>
                <a:spcPts val="0"/>
              </a:spcBef>
              <a:spcAft>
                <a:spcPts val="0"/>
              </a:spcAft>
              <a:defRPr/>
            </a:pPr>
            <a:r>
              <a:rPr lang="en-US" sz="1600" dirty="0">
                <a:latin typeface="Arial" panose="020B0604020202020204" pitchFamily="34" charset="0"/>
                <a:ea typeface="Calibri" panose="020F0502020204030204" pitchFamily="34" charset="0"/>
                <a:cs typeface="Times New Roman" panose="02020603050405020304" pitchFamily="18" charset="0"/>
              </a:rPr>
              <a:t>having any direction, determination, or decision power over, or substantial influence over, important matters affecting the company, including but not limited to: </a:t>
            </a:r>
          </a:p>
          <a:p>
            <a:pPr marL="936625" lvl="3" algn="just">
              <a:lnSpc>
                <a:spcPct val="107000"/>
              </a:lnSpc>
              <a:spcBef>
                <a:spcPts val="0"/>
              </a:spcBef>
              <a:spcAft>
                <a:spcPts val="0"/>
              </a:spcAft>
              <a:defRPr/>
            </a:pPr>
            <a:r>
              <a:rPr lang="en-US" sz="1600" dirty="0">
                <a:latin typeface="Arial" panose="020B0604020202020204" pitchFamily="34" charset="0"/>
                <a:ea typeface="Calibri" panose="020F0502020204030204" pitchFamily="34" charset="0"/>
                <a:cs typeface="Times New Roman" panose="02020603050405020304" pitchFamily="18" charset="0"/>
              </a:rPr>
              <a:t>the nature, scope, and attributes of the business of the reporting entity, including the sale, lease, mortgage, or other transfer of any principal assets of the entity; </a:t>
            </a:r>
          </a:p>
          <a:p>
            <a:pPr marL="936625" lvl="3" algn="just">
              <a:lnSpc>
                <a:spcPct val="107000"/>
              </a:lnSpc>
              <a:spcBef>
                <a:spcPts val="0"/>
              </a:spcBef>
              <a:spcAft>
                <a:spcPts val="0"/>
              </a:spcAft>
              <a:defRPr/>
            </a:pPr>
            <a:r>
              <a:rPr lang="en-US" sz="1600" dirty="0">
                <a:latin typeface="Arial" panose="020B0604020202020204" pitchFamily="34" charset="0"/>
                <a:ea typeface="Calibri" panose="020F0502020204030204" pitchFamily="34" charset="0"/>
                <a:cs typeface="Times New Roman" panose="02020603050405020304" pitchFamily="18" charset="0"/>
              </a:rPr>
              <a:t>the reorganization, dissolution, or merger of the entity; </a:t>
            </a:r>
          </a:p>
          <a:p>
            <a:pPr marL="0" algn="just">
              <a:lnSpc>
                <a:spcPct val="107000"/>
              </a:lnSpc>
              <a:spcBef>
                <a:spcPts val="0"/>
              </a:spcBef>
              <a:spcAft>
                <a:spcPts val="0"/>
              </a:spcAft>
              <a:defRPr/>
            </a:pPr>
            <a:endParaRPr lang="en-US" sz="1200" dirty="0">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0"/>
              </a:spcAft>
              <a:buNone/>
              <a:defRPr/>
            </a:pPr>
            <a:endParaRPr lang="en-US" altLang="en-US" dirty="0">
              <a:solidFill>
                <a:schemeClr val="tx2"/>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9DBA5-8106-FE62-6B19-C7BB9673CE99}"/>
              </a:ext>
            </a:extLst>
          </p:cNvPr>
          <p:cNvSpPr>
            <a:spLocks noGrp="1"/>
          </p:cNvSpPr>
          <p:nvPr>
            <p:ph type="title"/>
          </p:nvPr>
        </p:nvSpPr>
        <p:spPr>
          <a:xfrm>
            <a:off x="575109" y="711881"/>
            <a:ext cx="7989888" cy="573311"/>
          </a:xfrm>
        </p:spPr>
        <p:txBody>
          <a:bodyPr/>
          <a:lstStyle/>
          <a:p>
            <a:pPr algn="ctr">
              <a:defRPr/>
            </a:pPr>
            <a:r>
              <a:rPr lang="en-US" dirty="0">
                <a:solidFill>
                  <a:schemeClr val="bg1"/>
                </a:solidFill>
                <a:latin typeface="+mj-lt" pitchFamily="34" charset="0"/>
              </a:rPr>
              <a:t>EXERCISES SUBSTANTIAL CONTROL cont.</a:t>
            </a:r>
            <a:endParaRPr lang="en-US" dirty="0"/>
          </a:p>
        </p:txBody>
      </p:sp>
      <p:sp>
        <p:nvSpPr>
          <p:cNvPr id="3" name="Content Placeholder 2">
            <a:extLst>
              <a:ext uri="{FF2B5EF4-FFF2-40B4-BE49-F238E27FC236}">
                <a16:creationId xmlns:a16="http://schemas.microsoft.com/office/drawing/2014/main" id="{6A861CF1-41BF-6A35-CED1-628F61B63934}"/>
              </a:ext>
            </a:extLst>
          </p:cNvPr>
          <p:cNvSpPr>
            <a:spLocks noGrp="1"/>
          </p:cNvSpPr>
          <p:nvPr>
            <p:ph idx="1"/>
          </p:nvPr>
        </p:nvSpPr>
        <p:spPr>
          <a:xfrm>
            <a:off x="581025" y="2227263"/>
            <a:ext cx="7989888" cy="3632200"/>
          </a:xfrm>
        </p:spPr>
        <p:txBody>
          <a:bodyPr/>
          <a:lstStyle/>
          <a:p>
            <a:pPr marL="0" algn="just">
              <a:lnSpc>
                <a:spcPct val="107000"/>
              </a:lnSpc>
              <a:spcBef>
                <a:spcPts val="0"/>
              </a:spcBef>
              <a:spcAft>
                <a:spcPts val="0"/>
              </a:spcAft>
              <a:defRPr/>
            </a:pPr>
            <a:endParaRPr lang="en-US" sz="1400" dirty="0">
              <a:latin typeface="Arial" panose="020B0604020202020204" pitchFamily="34" charset="0"/>
              <a:ea typeface="Calibri" panose="020F0502020204030204" pitchFamily="34" charset="0"/>
            </a:endParaRPr>
          </a:p>
          <a:p>
            <a:pPr marL="0" algn="just">
              <a:lnSpc>
                <a:spcPct val="107000"/>
              </a:lnSpc>
              <a:spcBef>
                <a:spcPts val="0"/>
              </a:spcBef>
              <a:spcAft>
                <a:spcPts val="0"/>
              </a:spcAft>
              <a:defRPr/>
            </a:pPr>
            <a:endParaRPr lang="en-US" sz="1400" dirty="0">
              <a:latin typeface="Arial" panose="020B0604020202020204" pitchFamily="34" charset="0"/>
              <a:ea typeface="Calibri" panose="020F0502020204030204" pitchFamily="34" charset="0"/>
            </a:endParaRPr>
          </a:p>
          <a:p>
            <a:pPr marL="0" algn="ctr">
              <a:lnSpc>
                <a:spcPct val="107000"/>
              </a:lnSpc>
              <a:spcBef>
                <a:spcPts val="0"/>
              </a:spcBef>
              <a:spcAft>
                <a:spcPts val="0"/>
              </a:spcAft>
              <a:defRPr/>
            </a:pPr>
            <a:endParaRPr lang="en-US" sz="1400" dirty="0">
              <a:latin typeface="Arial" panose="020B0604020202020204" pitchFamily="34" charset="0"/>
              <a:ea typeface="Calibri" panose="020F0502020204030204" pitchFamily="34" charset="0"/>
            </a:endParaRPr>
          </a:p>
          <a:p>
            <a:pPr marL="0" algn="just">
              <a:lnSpc>
                <a:spcPct val="107000"/>
              </a:lnSpc>
              <a:spcBef>
                <a:spcPts val="0"/>
              </a:spcBef>
              <a:spcAft>
                <a:spcPts val="0"/>
              </a:spcAft>
              <a:defRPr/>
            </a:pPr>
            <a:endParaRPr lang="en-US" sz="14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0"/>
              </a:spcAft>
              <a:defRPr/>
            </a:pPr>
            <a:r>
              <a:rPr lang="en-US" sz="1600" dirty="0">
                <a:latin typeface="Arial" panose="020B0604020202020204" pitchFamily="34" charset="0"/>
                <a:ea typeface="Calibri" panose="020F0502020204030204" pitchFamily="34" charset="0"/>
                <a:cs typeface="Times New Roman" panose="02020603050405020304" pitchFamily="18" charset="0"/>
              </a:rPr>
              <a:t>major expenditures or investments, issuances of any equity, incurrence of any significant debt, or approval of the operating budget of the company; </a:t>
            </a:r>
          </a:p>
          <a:p>
            <a:pPr marL="0" algn="just">
              <a:lnSpc>
                <a:spcPct val="107000"/>
              </a:lnSpc>
              <a:spcBef>
                <a:spcPts val="0"/>
              </a:spcBef>
              <a:spcAft>
                <a:spcPts val="0"/>
              </a:spcAft>
              <a:defRPr/>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marL="287338" lvl="1" indent="-287338" algn="just">
              <a:lnSpc>
                <a:spcPct val="107000"/>
              </a:lnSpc>
              <a:spcBef>
                <a:spcPts val="0"/>
              </a:spcBef>
              <a:spcAft>
                <a:spcPts val="0"/>
              </a:spcAft>
              <a:defRPr/>
            </a:pPr>
            <a:r>
              <a:rPr lang="en-US" dirty="0">
                <a:latin typeface="Arial" panose="020B0604020202020204" pitchFamily="34" charset="0"/>
                <a:ea typeface="Calibri" panose="020F0502020204030204" pitchFamily="34" charset="0"/>
                <a:cs typeface="Times New Roman" panose="02020603050405020304" pitchFamily="18" charset="0"/>
              </a:rPr>
              <a:t>the selection or termination of business lines or ventures, or geographic focus, of the company; </a:t>
            </a:r>
          </a:p>
          <a:p>
            <a:pPr marL="287338" indent="-287338" algn="just">
              <a:lnSpc>
                <a:spcPct val="107000"/>
              </a:lnSpc>
              <a:spcBef>
                <a:spcPts val="0"/>
              </a:spcBef>
              <a:spcAft>
                <a:spcPts val="0"/>
              </a:spcAft>
              <a:defRPr/>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marL="287338" lvl="1" indent="-287338" algn="just">
              <a:lnSpc>
                <a:spcPct val="107000"/>
              </a:lnSpc>
              <a:spcBef>
                <a:spcPts val="0"/>
              </a:spcBef>
              <a:spcAft>
                <a:spcPts val="0"/>
              </a:spcAft>
              <a:defRPr/>
            </a:pPr>
            <a:r>
              <a:rPr lang="en-US" dirty="0">
                <a:latin typeface="Arial" panose="020B0604020202020204" pitchFamily="34" charset="0"/>
                <a:ea typeface="Calibri" panose="020F0502020204030204" pitchFamily="34" charset="0"/>
                <a:cs typeface="Times New Roman" panose="02020603050405020304" pitchFamily="18" charset="0"/>
              </a:rPr>
              <a:t>compensation schemes and incentive programs for senior company officers; </a:t>
            </a:r>
          </a:p>
          <a:p>
            <a:pPr marL="287338" indent="-287338" algn="just">
              <a:lnSpc>
                <a:spcPct val="107000"/>
              </a:lnSpc>
              <a:spcBef>
                <a:spcPts val="0"/>
              </a:spcBef>
              <a:spcAft>
                <a:spcPts val="0"/>
              </a:spcAft>
              <a:buNone/>
              <a:defRPr/>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marL="287338" indent="-287338" algn="just">
              <a:lnSpc>
                <a:spcPct val="107000"/>
              </a:lnSpc>
              <a:spcBef>
                <a:spcPts val="0"/>
              </a:spcBef>
              <a:spcAft>
                <a:spcPts val="0"/>
              </a:spcAft>
              <a:defRPr/>
            </a:pPr>
            <a:r>
              <a:rPr lang="en-US" sz="1600" dirty="0">
                <a:latin typeface="Arial" panose="020B0604020202020204" pitchFamily="34" charset="0"/>
                <a:ea typeface="Calibri" panose="020F0502020204030204" pitchFamily="34" charset="0"/>
                <a:cs typeface="Times New Roman" panose="02020603050405020304" pitchFamily="18" charset="0"/>
              </a:rPr>
              <a:t>the entry into or termination, or the fulfillment or non-fulfillment, of significant contracts of the company; or </a:t>
            </a:r>
          </a:p>
          <a:p>
            <a:pPr marL="287338" indent="-287338" algn="just">
              <a:lnSpc>
                <a:spcPct val="107000"/>
              </a:lnSpc>
              <a:spcBef>
                <a:spcPts val="0"/>
              </a:spcBef>
              <a:spcAft>
                <a:spcPts val="0"/>
              </a:spcAft>
              <a:defRPr/>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marL="287338" indent="-287338" algn="just">
              <a:lnSpc>
                <a:spcPct val="107000"/>
              </a:lnSpc>
              <a:spcBef>
                <a:spcPts val="0"/>
              </a:spcBef>
              <a:spcAft>
                <a:spcPts val="0"/>
              </a:spcAft>
              <a:defRPr/>
            </a:pPr>
            <a:r>
              <a:rPr lang="en-US" sz="1600" dirty="0">
                <a:latin typeface="Arial" panose="020B0604020202020204" pitchFamily="34" charset="0"/>
                <a:ea typeface="Calibri" panose="020F0502020204030204" pitchFamily="34" charset="0"/>
                <a:cs typeface="Times New Roman" panose="02020603050405020304" pitchFamily="18" charset="0"/>
              </a:rPr>
              <a:t>amendments of any substantial governance documents of the entity, including the Articles or similar formation documents, bylaws, and significant policies or procedures of the entity; and,</a:t>
            </a:r>
          </a:p>
          <a:p>
            <a:pPr marL="287338" indent="-287338" algn="just">
              <a:lnSpc>
                <a:spcPct val="107000"/>
              </a:lnSpc>
              <a:spcBef>
                <a:spcPts val="0"/>
              </a:spcBef>
              <a:spcAft>
                <a:spcPts val="0"/>
              </a:spcAft>
              <a:defRPr/>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marL="287338" indent="-287338" algn="just">
              <a:lnSpc>
                <a:spcPct val="107000"/>
              </a:lnSpc>
              <a:spcBef>
                <a:spcPts val="0"/>
              </a:spcBef>
              <a:spcAft>
                <a:spcPts val="0"/>
              </a:spcAft>
              <a:defRPr/>
            </a:pPr>
            <a:r>
              <a:rPr lang="en-US" sz="1600" dirty="0">
                <a:latin typeface="Arial" panose="020B0604020202020204" pitchFamily="34" charset="0"/>
                <a:ea typeface="Calibri" panose="020F0502020204030204" pitchFamily="34" charset="0"/>
                <a:cs typeface="Times New Roman" panose="02020603050405020304" pitchFamily="18" charset="0"/>
              </a:rPr>
              <a:t>any other form of substantial control over the entity. </a:t>
            </a:r>
          </a:p>
          <a:p>
            <a:pPr marL="0" indent="0" algn="just">
              <a:lnSpc>
                <a:spcPct val="107000"/>
              </a:lnSpc>
              <a:spcBef>
                <a:spcPct val="0"/>
              </a:spcBef>
              <a:spcAft>
                <a:spcPct val="0"/>
              </a:spcAft>
              <a:buFont typeface="Wingdings 2" panose="05020102010507070707" pitchFamily="18" charset="2"/>
              <a:buNone/>
              <a:defRPr/>
            </a:pPr>
            <a:endParaRPr lang="en-US" altLang="en-US" sz="2800" dirty="0">
              <a:solidFill>
                <a:schemeClr val="tx2"/>
              </a:solidFill>
              <a:latin typeface="Arial"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0"/>
              </a:spcAft>
              <a:buFont typeface="Wingdings 2" panose="05020102010507070707" pitchFamily="18" charset="2"/>
              <a:buNone/>
              <a:defRPr/>
            </a:pPr>
            <a:endParaRPr lang="en-US" dirty="0">
              <a:latin typeface="Calibri" panose="020F0502020204030204" pitchFamily="34" charset="0"/>
              <a:ea typeface="Calibri" panose="020F0502020204030204" pitchFamily="34" charset="0"/>
              <a:cs typeface="Times New Roman" panose="02020603050405020304" pitchFamily="18" charset="0"/>
            </a:endParaRPr>
          </a:p>
          <a:p>
            <a:pPr>
              <a:defRPr/>
            </a:pP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58AEE-E8BB-A169-BCA1-2ECDA5ABB247}"/>
              </a:ext>
            </a:extLst>
          </p:cNvPr>
          <p:cNvSpPr>
            <a:spLocks noGrp="1"/>
          </p:cNvSpPr>
          <p:nvPr>
            <p:ph type="title"/>
          </p:nvPr>
        </p:nvSpPr>
        <p:spPr/>
        <p:txBody>
          <a:bodyPr/>
          <a:lstStyle/>
          <a:p>
            <a:pPr algn="ctr"/>
            <a:r>
              <a:rPr lang="en-US" dirty="0"/>
              <a:t>Exemptions for </a:t>
            </a:r>
          </a:p>
        </p:txBody>
      </p:sp>
      <p:sp>
        <p:nvSpPr>
          <p:cNvPr id="3" name="Content Placeholder 2">
            <a:extLst>
              <a:ext uri="{FF2B5EF4-FFF2-40B4-BE49-F238E27FC236}">
                <a16:creationId xmlns:a16="http://schemas.microsoft.com/office/drawing/2014/main" id="{32C8469A-7B9E-4C2F-BBB6-C4E6F8A6D081}"/>
              </a:ext>
            </a:extLst>
          </p:cNvPr>
          <p:cNvSpPr>
            <a:spLocks noGrp="1"/>
          </p:cNvSpPr>
          <p:nvPr>
            <p:ph idx="1"/>
          </p:nvPr>
        </p:nvSpPr>
        <p:spPr/>
        <p:txBody>
          <a:bodyPr/>
          <a:lstStyle/>
          <a:p>
            <a:pPr marL="0" indent="0">
              <a:buNone/>
            </a:pPr>
            <a:r>
              <a:rPr lang="en-US" dirty="0"/>
              <a:t>The definition of beneficial owner exempts the following categories of people:</a:t>
            </a:r>
          </a:p>
          <a:p>
            <a:pPr lvl="1"/>
            <a:r>
              <a:rPr lang="en-US" dirty="0"/>
              <a:t>minor children;</a:t>
            </a:r>
          </a:p>
          <a:p>
            <a:pPr lvl="1"/>
            <a:r>
              <a:rPr lang="en-US" dirty="0"/>
              <a:t>individuals acting as a nominee, intermediary, custodian, or agent;</a:t>
            </a:r>
          </a:p>
          <a:p>
            <a:pPr lvl="1"/>
            <a:r>
              <a:rPr lang="en-US" dirty="0"/>
              <a:t>employees of a reporting company, acting solely as an employee, whose substantial control over, or economic benefits from, such entity is derived solely from the employment status of the employee, provided such person is not a senior officer;</a:t>
            </a:r>
          </a:p>
          <a:p>
            <a:pPr lvl="1"/>
            <a:r>
              <a:rPr lang="en-US" dirty="0"/>
              <a:t>individuals whose only interest in a reporting company is a future interest through a right of inheritance; and</a:t>
            </a:r>
          </a:p>
          <a:p>
            <a:pPr lvl="1"/>
            <a:r>
              <a:rPr lang="en-US" dirty="0"/>
              <a:t>creditors.</a:t>
            </a:r>
          </a:p>
          <a:p>
            <a:endParaRPr lang="en-US" dirty="0"/>
          </a:p>
        </p:txBody>
      </p:sp>
    </p:spTree>
    <p:extLst>
      <p:ext uri="{BB962C8B-B14F-4D97-AF65-F5344CB8AC3E}">
        <p14:creationId xmlns:p14="http://schemas.microsoft.com/office/powerpoint/2010/main" val="356864586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CBF07-2BEC-D061-FE65-3CCAC72912DD}"/>
              </a:ext>
            </a:extLst>
          </p:cNvPr>
          <p:cNvSpPr>
            <a:spLocks noGrp="1"/>
          </p:cNvSpPr>
          <p:nvPr>
            <p:ph type="title"/>
          </p:nvPr>
        </p:nvSpPr>
        <p:spPr/>
        <p:txBody>
          <a:bodyPr/>
          <a:lstStyle/>
          <a:p>
            <a:pPr algn="ctr">
              <a:defRPr/>
            </a:pPr>
            <a:r>
              <a:rPr lang="en-US" dirty="0">
                <a:solidFill>
                  <a:schemeClr val="bg1"/>
                </a:solidFill>
                <a:latin typeface="+mj-lt" pitchFamily="34" charset="0"/>
              </a:rPr>
              <a:t>WHAT NEEDS TO BE DISCLOSED</a:t>
            </a:r>
            <a:endParaRPr lang="en-US" dirty="0"/>
          </a:p>
        </p:txBody>
      </p:sp>
      <p:sp>
        <p:nvSpPr>
          <p:cNvPr id="53251" name="Content Placeholder 2">
            <a:extLst>
              <a:ext uri="{FF2B5EF4-FFF2-40B4-BE49-F238E27FC236}">
                <a16:creationId xmlns:a16="http://schemas.microsoft.com/office/drawing/2014/main" id="{D6BDA65F-A19F-87BF-3E6E-5E377D832313}"/>
              </a:ext>
            </a:extLst>
          </p:cNvPr>
          <p:cNvSpPr>
            <a:spLocks noGrp="1" noChangeArrowheads="1"/>
          </p:cNvSpPr>
          <p:nvPr>
            <p:ph idx="1"/>
          </p:nvPr>
        </p:nvSpPr>
        <p:spPr>
          <a:xfrm>
            <a:off x="581025" y="2227263"/>
            <a:ext cx="7989888" cy="3632200"/>
          </a:xfrm>
        </p:spPr>
        <p:txBody>
          <a:bodyPr/>
          <a:lstStyle/>
          <a:p>
            <a:r>
              <a:rPr lang="en-US" altLang="en-US" sz="2000" dirty="0"/>
              <a:t>Full legal name; </a:t>
            </a:r>
          </a:p>
          <a:p>
            <a:r>
              <a:rPr lang="en-US" altLang="en-US" sz="2000" dirty="0"/>
              <a:t>Date of birth; </a:t>
            </a:r>
          </a:p>
          <a:p>
            <a:r>
              <a:rPr lang="en-US" altLang="en-US" sz="2000" dirty="0"/>
              <a:t>Current address [business  or residential]; and </a:t>
            </a:r>
          </a:p>
          <a:p>
            <a:r>
              <a:rPr lang="en-US" altLang="en-US" sz="2000" dirty="0"/>
              <a:t>either a unique identifying number from an acceptable form of identification (e.g., unexpired passport, driver’s license) or a FinCEN identifier number, along with an image of the document used in (d)</a:t>
            </a:r>
          </a:p>
          <a:p>
            <a:endParaRPr lang="en-US" altLang="en-US" sz="2000" dirty="0"/>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21.03.14"/>
  <p:tag name="AS_TITLE" val="Aspose.Slides for .NET 4.0 Client Profile"/>
  <p:tag name="AS_VERSION" val="21.3"/>
</p:tagLst>
</file>

<file path=ppt/theme/theme1.xml><?xml version="1.0" encoding="utf-8"?>
<a:theme xmlns:a="http://schemas.openxmlformats.org/drawingml/2006/main" name="1_Blank Presentation">
  <a:themeElements>
    <a:clrScheme name="">
      <a:dk1>
        <a:srgbClr val="5C1F00"/>
      </a:dk1>
      <a:lt1>
        <a:srgbClr val="FFFFFF"/>
      </a:lt1>
      <a:dk2>
        <a:srgbClr val="004080"/>
      </a:dk2>
      <a:lt2>
        <a:srgbClr val="F5BE00"/>
      </a:lt2>
      <a:accent1>
        <a:srgbClr val="800000"/>
      </a:accent1>
      <a:accent2>
        <a:srgbClr val="FFFF66"/>
      </a:accent2>
      <a:accent3>
        <a:srgbClr val="AAAFC0"/>
      </a:accent3>
      <a:accent4>
        <a:srgbClr val="DADADA"/>
      </a:accent4>
      <a:accent5>
        <a:srgbClr val="C0AAAA"/>
      </a:accent5>
      <a:accent6>
        <a:srgbClr val="E7E75C"/>
      </a:accent6>
      <a:hlink>
        <a:srgbClr val="FFCC66"/>
      </a:hlink>
      <a:folHlink>
        <a:srgbClr val="D3A219"/>
      </a:folHlink>
    </a:clrScheme>
    <a:fontScheme name="1_Blank Presentatio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Blank Presentation">
  <a:themeElements>
    <a:clrScheme name="">
      <a:dk1>
        <a:srgbClr val="5C1F00"/>
      </a:dk1>
      <a:lt1>
        <a:srgbClr val="FFFFFF"/>
      </a:lt1>
      <a:dk2>
        <a:srgbClr val="004080"/>
      </a:dk2>
      <a:lt2>
        <a:srgbClr val="F5BE00"/>
      </a:lt2>
      <a:accent1>
        <a:srgbClr val="800000"/>
      </a:accent1>
      <a:accent2>
        <a:srgbClr val="FFFF66"/>
      </a:accent2>
      <a:accent3>
        <a:srgbClr val="AAAFC0"/>
      </a:accent3>
      <a:accent4>
        <a:srgbClr val="DADADA"/>
      </a:accent4>
      <a:accent5>
        <a:srgbClr val="C0AAAA"/>
      </a:accent5>
      <a:accent6>
        <a:srgbClr val="E7E75C"/>
      </a:accent6>
      <a:hlink>
        <a:srgbClr val="FFCC66"/>
      </a:hlink>
      <a:folHlink>
        <a:srgbClr val="D3A219"/>
      </a:folHlink>
    </a:clrScheme>
    <a:fontScheme name="2_Blank Presentatio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2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Arial"/>
        <a:cs typeface="Arial"/>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Arial"/>
        <a:cs typeface="Arial"/>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DAB5C25CE697C4D981415BFF55D6253" ma:contentTypeVersion="8" ma:contentTypeDescription="Create a new document." ma:contentTypeScope="" ma:versionID="f770425f2f9544d681a1710ead5a3f5f">
  <xsd:schema xmlns:xsd="http://www.w3.org/2001/XMLSchema" xmlns:xs="http://www.w3.org/2001/XMLSchema" xmlns:p="http://schemas.microsoft.com/office/2006/metadata/properties" xmlns:ns3="6f5300b2-f3ad-4ffd-a861-2b50ad670cc5" xmlns:ns4="c479bd6c-9b5e-4c9f-a2d7-d4c2e75f613d" targetNamespace="http://schemas.microsoft.com/office/2006/metadata/properties" ma:root="true" ma:fieldsID="7a2d3dfcf3d63b665fb215f65c938f09" ns3:_="" ns4:_="">
    <xsd:import namespace="6f5300b2-f3ad-4ffd-a861-2b50ad670cc5"/>
    <xsd:import namespace="c479bd6c-9b5e-4c9f-a2d7-d4c2e75f613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_activity"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5300b2-f3ad-4ffd-a861-2b50ad670c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479bd6c-9b5e-4c9f-a2d7-d4c2e75f613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6f5300b2-f3ad-4ffd-a861-2b50ad670cc5" xsi:nil="true"/>
  </documentManagement>
</p:properties>
</file>

<file path=customXml/itemProps1.xml><?xml version="1.0" encoding="utf-8"?>
<ds:datastoreItem xmlns:ds="http://schemas.openxmlformats.org/officeDocument/2006/customXml" ds:itemID="{4837910D-AF99-4D0E-B250-8FC0C1D21437}">
  <ds:schemaRefs>
    <ds:schemaRef ds:uri="http://schemas.microsoft.com/sharepoint/v3/contenttype/forms"/>
  </ds:schemaRefs>
</ds:datastoreItem>
</file>

<file path=customXml/itemProps2.xml><?xml version="1.0" encoding="utf-8"?>
<ds:datastoreItem xmlns:ds="http://schemas.openxmlformats.org/officeDocument/2006/customXml" ds:itemID="{D8E4C459-48EA-43CD-883D-5C0043F99B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5300b2-f3ad-4ffd-a861-2b50ad670cc5"/>
    <ds:schemaRef ds:uri="c479bd6c-9b5e-4c9f-a2d7-d4c2e75f61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7FEB17D-D595-4B87-B7B2-D30FD83A3EB0}">
  <ds:schemaRefs>
    <ds:schemaRef ds:uri="6f5300b2-f3ad-4ffd-a861-2b50ad670cc5"/>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c479bd6c-9b5e-4c9f-a2d7-d4c2e75f613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essentials_ppt</Template>
  <TotalTime>2466</TotalTime>
  <Words>1849</Words>
  <Application>Microsoft Office PowerPoint</Application>
  <PresentationFormat>On-screen Show (4:3)</PresentationFormat>
  <Paragraphs>130</Paragraphs>
  <Slides>19</Slides>
  <Notes>6</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19</vt:i4>
      </vt:variant>
    </vt:vector>
  </HeadingPairs>
  <TitlesOfParts>
    <vt:vector size="30" baseType="lpstr">
      <vt:lpstr>Arial</vt:lpstr>
      <vt:lpstr>Calibri</vt:lpstr>
      <vt:lpstr>Calibri Light</vt:lpstr>
      <vt:lpstr>Gill Sans MT</vt:lpstr>
      <vt:lpstr>Symbol</vt:lpstr>
      <vt:lpstr>Times</vt:lpstr>
      <vt:lpstr>Times New Roman</vt:lpstr>
      <vt:lpstr>Wingdings 2</vt:lpstr>
      <vt:lpstr>1_Blank Presentation</vt:lpstr>
      <vt:lpstr>2_Blank Presentation</vt:lpstr>
      <vt:lpstr>Dividend</vt:lpstr>
      <vt:lpstr>CORPORATE TRANSPARENCY ACT: NEW CHALLENGES FOR COMMUNITY ASSOCIATIONS </vt:lpstr>
      <vt:lpstr>Amends bank secrecy act ENACTED IN 2021</vt:lpstr>
      <vt:lpstr>WHO MUST COMPLY? </vt:lpstr>
      <vt:lpstr>exceptions</vt:lpstr>
      <vt:lpstr> WHAT IS A BENEFICIAL OWNER</vt:lpstr>
      <vt:lpstr>EXERCISES SUBSTANTIAL CONTROL</vt:lpstr>
      <vt:lpstr>EXERCISES SUBSTANTIAL CONTROL cont.</vt:lpstr>
      <vt:lpstr>Exemptions for </vt:lpstr>
      <vt:lpstr>WHAT NEEDS TO BE DISCLOSED</vt:lpstr>
      <vt:lpstr>When must associations comply</vt:lpstr>
      <vt:lpstr>Legal Challenges</vt:lpstr>
      <vt:lpstr>Possible Legislative Delay</vt:lpstr>
      <vt:lpstr>Protecting personal identifying information</vt:lpstr>
      <vt:lpstr>ONGOING DISCLOSURE OBLIGATION</vt:lpstr>
      <vt:lpstr>Advising potential officers and directors in advance</vt:lpstr>
      <vt:lpstr>Registration upon creation</vt:lpstr>
      <vt:lpstr>PENALTIES</vt:lpstr>
      <vt:lpstr>OPERATIONAL CONSIDERATIONS</vt:lpstr>
      <vt:lpstr>Assistance in Compliance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Virginia Legislative Update REES BROOME, PC</dc:title>
  <dc:subject/>
  <dc:creator>Kelly C. Zook</dc:creator>
  <cp:keywords/>
  <dc:description/>
  <cp:lastModifiedBy>Todd A. Sinkins</cp:lastModifiedBy>
  <cp:revision>21</cp:revision>
  <cp:lastPrinted>1601-01-01T00:00:00Z</cp:lastPrinted>
  <dcterms:created xsi:type="dcterms:W3CDTF">1601-01-01T00:00:00Z</dcterms:created>
  <dcterms:modified xsi:type="dcterms:W3CDTF">2024-05-16T15:07:29Z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0x0101005DAB5C25CE697C4D981415BFF55D6253</vt:lpwstr>
  </property>
</Properties>
</file>